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5" d="100"/>
          <a:sy n="65" d="100"/>
        </p:scale>
        <p:origin x="-13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AE7B23-A795-411F-B62D-02E8138511B6}" type="datetimeFigureOut">
              <a:rPr lang="en-US" smtClean="0"/>
              <a:t>5/25/2017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88C30E-D3B6-471E-93F0-9638E41A8D6D}" type="slidenum">
              <a:rPr lang="en-US" smtClean="0"/>
              <a:t>‹#›</a:t>
            </a:fld>
            <a:endParaRPr lang="en-US"/>
          </a:p>
        </p:txBody>
      </p:sp>
    </p:spTree>
    <p:extLst>
      <p:ext uri="{BB962C8B-B14F-4D97-AF65-F5344CB8AC3E}">
        <p14:creationId xmlns:p14="http://schemas.microsoft.com/office/powerpoint/2010/main" val="40258399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ads@usaid.gov"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03288">
              <a:defRPr sz="2800">
                <a:solidFill>
                  <a:schemeClr val="tx1"/>
                </a:solidFill>
                <a:latin typeface="Times" charset="0"/>
                <a:ea typeface="ＭＳ Ｐゴシック" charset="0"/>
              </a:defRPr>
            </a:lvl1pPr>
            <a:lvl2pPr marL="742950" indent="-285750" defTabSz="903288">
              <a:defRPr sz="2800">
                <a:solidFill>
                  <a:schemeClr val="tx1"/>
                </a:solidFill>
                <a:latin typeface="Times" charset="0"/>
                <a:ea typeface="ＭＳ Ｐゴシック" charset="0"/>
              </a:defRPr>
            </a:lvl2pPr>
            <a:lvl3pPr marL="1143000" indent="-228600" defTabSz="903288">
              <a:defRPr sz="2800">
                <a:solidFill>
                  <a:schemeClr val="tx1"/>
                </a:solidFill>
                <a:latin typeface="Times" charset="0"/>
                <a:ea typeface="ＭＳ Ｐゴシック" charset="0"/>
              </a:defRPr>
            </a:lvl3pPr>
            <a:lvl4pPr marL="1600200" indent="-228600" defTabSz="903288">
              <a:defRPr sz="2800">
                <a:solidFill>
                  <a:schemeClr val="tx1"/>
                </a:solidFill>
                <a:latin typeface="Times" charset="0"/>
                <a:ea typeface="ＭＳ Ｐゴシック" charset="0"/>
              </a:defRPr>
            </a:lvl4pPr>
            <a:lvl5pPr marL="2057400" indent="-228600" defTabSz="903288">
              <a:defRPr sz="2800">
                <a:solidFill>
                  <a:schemeClr val="tx1"/>
                </a:solidFill>
                <a:latin typeface="Times" charset="0"/>
                <a:ea typeface="ＭＳ Ｐゴシック" charset="0"/>
              </a:defRPr>
            </a:lvl5pPr>
            <a:lvl6pPr marL="2514600" indent="-228600" defTabSz="903288" eaLnBrk="0" fontAlgn="base" hangingPunct="0">
              <a:spcBef>
                <a:spcPct val="0"/>
              </a:spcBef>
              <a:spcAft>
                <a:spcPct val="0"/>
              </a:spcAft>
              <a:defRPr sz="2800">
                <a:solidFill>
                  <a:schemeClr val="tx1"/>
                </a:solidFill>
                <a:latin typeface="Times" charset="0"/>
                <a:ea typeface="ＭＳ Ｐゴシック" charset="0"/>
              </a:defRPr>
            </a:lvl6pPr>
            <a:lvl7pPr marL="2971800" indent="-228600" defTabSz="903288" eaLnBrk="0" fontAlgn="base" hangingPunct="0">
              <a:spcBef>
                <a:spcPct val="0"/>
              </a:spcBef>
              <a:spcAft>
                <a:spcPct val="0"/>
              </a:spcAft>
              <a:defRPr sz="2800">
                <a:solidFill>
                  <a:schemeClr val="tx1"/>
                </a:solidFill>
                <a:latin typeface="Times" charset="0"/>
                <a:ea typeface="ＭＳ Ｐゴシック" charset="0"/>
              </a:defRPr>
            </a:lvl7pPr>
            <a:lvl8pPr marL="3429000" indent="-228600" defTabSz="903288" eaLnBrk="0" fontAlgn="base" hangingPunct="0">
              <a:spcBef>
                <a:spcPct val="0"/>
              </a:spcBef>
              <a:spcAft>
                <a:spcPct val="0"/>
              </a:spcAft>
              <a:defRPr sz="2800">
                <a:solidFill>
                  <a:schemeClr val="tx1"/>
                </a:solidFill>
                <a:latin typeface="Times" charset="0"/>
                <a:ea typeface="ＭＳ Ｐゴシック" charset="0"/>
              </a:defRPr>
            </a:lvl8pPr>
            <a:lvl9pPr marL="3886200" indent="-228600" defTabSz="903288" eaLnBrk="0" fontAlgn="base" hangingPunct="0">
              <a:spcBef>
                <a:spcPct val="0"/>
              </a:spcBef>
              <a:spcAft>
                <a:spcPct val="0"/>
              </a:spcAft>
              <a:defRPr sz="2800">
                <a:solidFill>
                  <a:schemeClr val="tx1"/>
                </a:solidFill>
                <a:latin typeface="Times" charset="0"/>
                <a:ea typeface="ＭＳ Ｐゴシック" charset="0"/>
              </a:defRPr>
            </a:lvl9pPr>
          </a:lstStyle>
          <a:p>
            <a:pPr>
              <a:defRPr/>
            </a:pPr>
            <a:fld id="{A40E05F6-D124-AD42-9241-010E96C73DF4}" type="slidenum">
              <a:rPr lang="en-US" sz="1200" smtClean="0">
                <a:solidFill>
                  <a:srgbClr val="000000"/>
                </a:solidFill>
              </a:rPr>
              <a:pPr>
                <a:defRPr/>
              </a:pPr>
              <a:t>1</a:t>
            </a:fld>
            <a:endParaRPr lang="en-US" sz="1200" dirty="0" smtClean="0">
              <a:solidFill>
                <a:srgbClr val="000000"/>
              </a:solidFill>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marL="0" marR="0">
              <a:lnSpc>
                <a:spcPct val="115000"/>
              </a:lnSpc>
              <a:spcBef>
                <a:spcPts val="0"/>
              </a:spcBef>
              <a:spcAft>
                <a:spcPts val="0"/>
              </a:spcAft>
            </a:pPr>
            <a:r>
              <a:rPr lang="en-US" sz="1600" dirty="0" smtClean="0">
                <a:effectLst/>
                <a:latin typeface="+mn-lt"/>
                <a:ea typeface="Calibri"/>
                <a:cs typeface="Times New Roman"/>
              </a:rPr>
              <a:t>Management officials must designate qualified Points of Contact (POC) in their Bureau or Independent Office (B/IO) to create and revise ADS material in consultation with M/MPBP/POL.  A qualified POC is a subject matter expert (SME) or someone who can interview the SME and write the ADS material.</a:t>
            </a:r>
          </a:p>
          <a:p>
            <a:pPr marL="0" marR="0">
              <a:lnSpc>
                <a:spcPct val="115000"/>
              </a:lnSpc>
              <a:spcBef>
                <a:spcPts val="0"/>
              </a:spcBef>
              <a:spcAft>
                <a:spcPts val="0"/>
              </a:spcAft>
            </a:pPr>
            <a:endParaRPr lang="en-US" sz="1600" dirty="0" smtClean="0">
              <a:effectLst/>
              <a:latin typeface="+mn-lt"/>
              <a:ea typeface="Calibri"/>
              <a:cs typeface="Times New Roman"/>
            </a:endParaRPr>
          </a:p>
          <a:p>
            <a:pPr marL="0" marR="0">
              <a:lnSpc>
                <a:spcPct val="115000"/>
              </a:lnSpc>
              <a:spcBef>
                <a:spcPts val="0"/>
              </a:spcBef>
              <a:spcAft>
                <a:spcPts val="0"/>
              </a:spcAft>
            </a:pPr>
            <a:r>
              <a:rPr lang="en-US" sz="1600" dirty="0" smtClean="0">
                <a:effectLst/>
                <a:latin typeface="+mn-lt"/>
                <a:ea typeface="Calibri"/>
                <a:cs typeface="Times New Roman"/>
              </a:rPr>
              <a:t>POCs must send new or revised material to the M/MPBP/POL ADS and Notices Team at </a:t>
            </a:r>
            <a:r>
              <a:rPr lang="en-US" sz="1600" u="sng" dirty="0" smtClean="0">
                <a:solidFill>
                  <a:srgbClr val="0000FF"/>
                </a:solidFill>
                <a:effectLst/>
                <a:latin typeface="+mn-lt"/>
                <a:ea typeface="Calibri"/>
                <a:cs typeface="Times New Roman"/>
                <a:hlinkClick r:id="rId3"/>
              </a:rPr>
              <a:t>ads@usaid.gov</a:t>
            </a:r>
            <a:r>
              <a:rPr lang="en-US" sz="1600" dirty="0" smtClean="0">
                <a:effectLst/>
                <a:latin typeface="+mn-lt"/>
                <a:ea typeface="Calibri"/>
                <a:cs typeface="Times New Roman"/>
              </a:rPr>
              <a:t>.</a:t>
            </a:r>
          </a:p>
          <a:p>
            <a:pPr marL="0" marR="0">
              <a:lnSpc>
                <a:spcPct val="115000"/>
              </a:lnSpc>
              <a:spcBef>
                <a:spcPts val="0"/>
              </a:spcBef>
              <a:spcAft>
                <a:spcPts val="0"/>
              </a:spcAft>
            </a:pPr>
            <a:r>
              <a:rPr lang="en-US" sz="1600" dirty="0" smtClean="0">
                <a:effectLst/>
                <a:latin typeface="+mn-lt"/>
                <a:ea typeface="Calibri"/>
                <a:cs typeface="Times New Roman"/>
              </a:rPr>
              <a:t>An editor will be assigned to review the material for plain language, content, grammar, format, and other considerations.  Simultaneously, M/MPBP/POL assigns a Policy Analyst to also review the material for compliance/conformity with external and internal policy drivers that have broad applicability.</a:t>
            </a:r>
          </a:p>
          <a:p>
            <a:pPr marL="0" marR="0">
              <a:lnSpc>
                <a:spcPct val="115000"/>
              </a:lnSpc>
              <a:spcBef>
                <a:spcPts val="0"/>
              </a:spcBef>
              <a:spcAft>
                <a:spcPts val="0"/>
              </a:spcAft>
            </a:pPr>
            <a:r>
              <a:rPr lang="en-US" sz="1600" dirty="0" smtClean="0">
                <a:effectLst/>
                <a:latin typeface="+mn-lt"/>
                <a:ea typeface="Calibri"/>
                <a:cs typeface="Times New Roman"/>
              </a:rPr>
              <a:t> </a:t>
            </a:r>
          </a:p>
          <a:p>
            <a:pPr marL="0" marR="0">
              <a:lnSpc>
                <a:spcPct val="115000"/>
              </a:lnSpc>
              <a:spcBef>
                <a:spcPts val="0"/>
              </a:spcBef>
              <a:spcAft>
                <a:spcPts val="0"/>
              </a:spcAft>
            </a:pPr>
            <a:r>
              <a:rPr lang="en-US" sz="1600" dirty="0" smtClean="0">
                <a:effectLst/>
                <a:latin typeface="+mn-lt"/>
                <a:ea typeface="Calibri"/>
                <a:cs typeface="Times New Roman"/>
              </a:rPr>
              <a:t>When the edits and Policy Analyst reviews are complete, the ADS Team sends out the document for Agency-wide clearance.  Designated Clearing Officials in each Bureau/Independent Office have 10 business days to comment.  Clearing Officials have four options when reviewing ADS material. They can:</a:t>
            </a:r>
          </a:p>
          <a:p>
            <a:pPr marL="0" marR="0">
              <a:lnSpc>
                <a:spcPct val="115000"/>
              </a:lnSpc>
              <a:spcBef>
                <a:spcPts val="0"/>
              </a:spcBef>
              <a:spcAft>
                <a:spcPts val="0"/>
              </a:spcAft>
            </a:pPr>
            <a:r>
              <a:rPr lang="en-US" sz="1600" dirty="0" smtClean="0">
                <a:effectLst/>
                <a:latin typeface="+mn-lt"/>
                <a:ea typeface="Calibri"/>
                <a:cs typeface="Times New Roman"/>
              </a:rPr>
              <a:t>clear the material, allowing it to be issued as official ADS policy; withhold clearance until substantive comments are resolved; clear the material with non-substantive comments; or, state that clearance is not required or is not applicable. Not all ADS material goes through the ADS Clearance Process.  Some exceptions include conforming amendments (where the revisions are made to align with new federal policies), changes to office symbols or acronyms, and ADS documents subjected to high level Agency review.</a:t>
            </a:r>
          </a:p>
          <a:p>
            <a:pPr marL="0" marR="0">
              <a:lnSpc>
                <a:spcPct val="115000"/>
              </a:lnSpc>
              <a:spcBef>
                <a:spcPts val="0"/>
              </a:spcBef>
              <a:spcAft>
                <a:spcPts val="0"/>
              </a:spcAft>
            </a:pPr>
            <a:r>
              <a:rPr lang="en-US" sz="1600" dirty="0" smtClean="0">
                <a:effectLst/>
                <a:latin typeface="+mn-lt"/>
                <a:ea typeface="Calibri"/>
                <a:cs typeface="Times New Roman"/>
              </a:rPr>
              <a:t> </a:t>
            </a:r>
          </a:p>
          <a:p>
            <a:r>
              <a:rPr lang="en-US" sz="1600" dirty="0" smtClean="0">
                <a:effectLst/>
                <a:latin typeface="+mn-lt"/>
                <a:ea typeface="Calibri"/>
                <a:cs typeface="Times New Roman"/>
              </a:rPr>
              <a:t>When Clearing Officials provide substantive comments during the clearance process, those comments must be resolved before the material can be issued.   Once those concerns are addressed, the comments are incorporated into the ADS material as appropriate.  The ADS Team forwards the revised document to the Director of M/MPBP for final approval.  Once that approval is granted, the updated material is issued via an Agency Notice, and posted on the ADS Web site and the Agency’s public Internet page.</a:t>
            </a:r>
            <a:r>
              <a:rPr lang="en-US" sz="1600" dirty="0" smtClean="0">
                <a:effectLst/>
                <a:latin typeface="Calibri"/>
                <a:ea typeface="Calibri"/>
                <a:cs typeface="Times New Roman"/>
              </a:rPr>
              <a:t> </a:t>
            </a:r>
            <a:endParaRPr lang="en-US" sz="1600" dirty="0">
              <a:latin typeface="+mn-lt"/>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685800" y="1447800"/>
            <a:ext cx="7772400" cy="609599"/>
          </a:xfrm>
          <a:prstGeom prst="rect">
            <a:avLst/>
          </a:prstGeom>
          <a:noFill/>
          <a:ln>
            <a:noFill/>
          </a:ln>
        </p:spPr>
        <p:txBody>
          <a:bodyPr lIns="91425" tIns="91425" rIns="91425" bIns="91425" anchor="t"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2" name="Date Placeholder 1"/>
          <p:cNvSpPr>
            <a:spLocks noGrp="1"/>
          </p:cNvSpPr>
          <p:nvPr>
            <p:ph type="dt" idx="10"/>
          </p:nvPr>
        </p:nvSpPr>
        <p:spPr/>
        <p:txBody>
          <a:bodyPr/>
          <a:lstStyle/>
          <a:p>
            <a:endParaRPr lang="en-US" dirty="0">
              <a:solidFill>
                <a:srgbClr val="000000"/>
              </a:solidFill>
            </a:endParaRPr>
          </a:p>
        </p:txBody>
      </p:sp>
      <p:sp>
        <p:nvSpPr>
          <p:cNvPr id="3" name="Footer Placeholder 2"/>
          <p:cNvSpPr>
            <a:spLocks noGrp="1"/>
          </p:cNvSpPr>
          <p:nvPr>
            <p:ph type="ftr" idx="11"/>
          </p:nvPr>
        </p:nvSpPr>
        <p:spPr/>
        <p:txBody>
          <a:bodyPr/>
          <a:lstStyle/>
          <a:p>
            <a:endParaRPr lang="en-US" dirty="0">
              <a:solidFill>
                <a:srgbClr val="000000"/>
              </a:solidFill>
            </a:endParaRPr>
          </a:p>
        </p:txBody>
      </p:sp>
      <p:sp>
        <p:nvSpPr>
          <p:cNvPr id="4" name="Slide Number Placeholder 3"/>
          <p:cNvSpPr>
            <a:spLocks noGrp="1"/>
          </p:cNvSpPr>
          <p:nvPr>
            <p:ph type="sldNum" sz="quarter" idx="12"/>
          </p:nvPr>
        </p:nvSpPr>
        <p:spPr/>
        <p:txBody>
          <a:bodyPr/>
          <a:lstStyle/>
          <a:p>
            <a:fld id="{22924FFF-3F53-4855-871F-B24EE78143A1}"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51539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rot="5400000">
            <a:off x="5162550" y="2800349"/>
            <a:ext cx="4648199" cy="1943100"/>
          </a:xfrm>
          <a:prstGeom prst="rect">
            <a:avLst/>
          </a:prstGeom>
          <a:noFill/>
          <a:ln>
            <a:noFill/>
          </a:ln>
        </p:spPr>
        <p:txBody>
          <a:bodyPr lIns="91425" tIns="91425" rIns="91425" bIns="91425" anchor="t"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22" name="Shape 22"/>
          <p:cNvSpPr txBox="1">
            <a:spLocks noGrp="1"/>
          </p:cNvSpPr>
          <p:nvPr>
            <p:ph type="body" idx="1"/>
          </p:nvPr>
        </p:nvSpPr>
        <p:spPr>
          <a:xfrm rot="5400000">
            <a:off x="1200150" y="933449"/>
            <a:ext cx="4648199" cy="5676900"/>
          </a:xfrm>
          <a:prstGeom prst="rect">
            <a:avLst/>
          </a:prstGeom>
          <a:noFill/>
          <a:ln>
            <a:noFill/>
          </a:ln>
        </p:spPr>
        <p:txBody>
          <a:bodyPr lIns="91425" tIns="91425" rIns="91425" bIns="91425" anchor="t" anchorCtr="0"/>
          <a:lstStyle>
            <a:lvl1pPr marL="342900" indent="-190500" algn="l" rtl="0">
              <a:spcBef>
                <a:spcPts val="480"/>
              </a:spcBef>
              <a:spcAft>
                <a:spcPts val="0"/>
              </a:spcAft>
              <a:buClr>
                <a:schemeClr val="dk1"/>
              </a:buClr>
              <a:buFont typeface="Arial"/>
              <a:buChar char="•"/>
              <a:defRPr/>
            </a:lvl1pPr>
            <a:lvl2pPr marL="742950" indent="-158750" algn="l" rtl="0">
              <a:spcBef>
                <a:spcPts val="400"/>
              </a:spcBef>
              <a:spcAft>
                <a:spcPts val="0"/>
              </a:spcAft>
              <a:buClr>
                <a:schemeClr val="dk1"/>
              </a:buClr>
              <a:buFont typeface="Arial"/>
              <a:buChar char="–"/>
              <a:defRPr/>
            </a:lvl2pPr>
            <a:lvl3pPr marL="1143000" indent="-114300" algn="l" rtl="0">
              <a:spcBef>
                <a:spcPts val="360"/>
              </a:spcBef>
              <a:spcAft>
                <a:spcPts val="0"/>
              </a:spcAft>
              <a:buClr>
                <a:schemeClr val="dk1"/>
              </a:buClr>
              <a:buFont typeface="Arial"/>
              <a:buChar char="•"/>
              <a:defRPr/>
            </a:lvl3pPr>
            <a:lvl4pPr marL="1600200" indent="-127000" algn="l" rtl="0">
              <a:spcBef>
                <a:spcPts val="320"/>
              </a:spcBef>
              <a:spcAft>
                <a:spcPts val="0"/>
              </a:spcAft>
              <a:buClr>
                <a:schemeClr val="dk1"/>
              </a:buClr>
              <a:buFont typeface="Arial"/>
              <a:buChar char="–"/>
              <a:defRPr/>
            </a:lvl4pPr>
            <a:lvl5pPr marL="2057400" indent="-127000" algn="l" rtl="0">
              <a:spcBef>
                <a:spcPts val="320"/>
              </a:spcBef>
              <a:spcAft>
                <a:spcPts val="0"/>
              </a:spcAft>
              <a:buClr>
                <a:schemeClr val="dk1"/>
              </a:buClr>
              <a:buFont typeface="Arial"/>
              <a:buChar char="»"/>
              <a:defRPr/>
            </a:lvl5pPr>
            <a:lvl6pPr marL="2514600" indent="-127000" algn="l" rtl="0">
              <a:spcBef>
                <a:spcPts val="320"/>
              </a:spcBef>
              <a:spcAft>
                <a:spcPts val="0"/>
              </a:spcAft>
              <a:buClr>
                <a:schemeClr val="dk1"/>
              </a:buClr>
              <a:buFont typeface="Arial"/>
              <a:buChar char="»"/>
              <a:defRPr/>
            </a:lvl6pPr>
            <a:lvl7pPr marL="2971800" indent="-127000" algn="l" rtl="0">
              <a:spcBef>
                <a:spcPts val="320"/>
              </a:spcBef>
              <a:spcAft>
                <a:spcPts val="0"/>
              </a:spcAft>
              <a:buClr>
                <a:schemeClr val="dk1"/>
              </a:buClr>
              <a:buFont typeface="Arial"/>
              <a:buChar char="»"/>
              <a:defRPr/>
            </a:lvl7pPr>
            <a:lvl8pPr marL="3429000" indent="-127000" algn="l" rtl="0">
              <a:spcBef>
                <a:spcPts val="320"/>
              </a:spcBef>
              <a:spcAft>
                <a:spcPts val="0"/>
              </a:spcAft>
              <a:buClr>
                <a:schemeClr val="dk1"/>
              </a:buClr>
              <a:buFont typeface="Arial"/>
              <a:buChar char="»"/>
              <a:defRPr/>
            </a:lvl8pPr>
            <a:lvl9pPr marL="3886200" indent="-127000" algn="l" rtl="0">
              <a:spcBef>
                <a:spcPts val="320"/>
              </a:spcBef>
              <a:spcAft>
                <a:spcPts val="0"/>
              </a:spcAft>
              <a:buClr>
                <a:schemeClr val="dk1"/>
              </a:buClr>
              <a:buFont typeface="Arial"/>
              <a:buChar char="»"/>
              <a:defRPr/>
            </a:lvl9pPr>
          </a:lstStyle>
          <a:p>
            <a:endParaRPr/>
          </a:p>
        </p:txBody>
      </p:sp>
      <p:sp>
        <p:nvSpPr>
          <p:cNvPr id="2" name="Date Placeholder 1"/>
          <p:cNvSpPr>
            <a:spLocks noGrp="1"/>
          </p:cNvSpPr>
          <p:nvPr>
            <p:ph type="dt" idx="10"/>
          </p:nvPr>
        </p:nvSpPr>
        <p:spPr/>
        <p:txBody>
          <a:bodyPr/>
          <a:lstStyle/>
          <a:p>
            <a:endParaRPr lang="en-US" dirty="0">
              <a:solidFill>
                <a:srgbClr val="000000"/>
              </a:solidFill>
            </a:endParaRPr>
          </a:p>
        </p:txBody>
      </p:sp>
      <p:sp>
        <p:nvSpPr>
          <p:cNvPr id="3" name="Footer Placeholder 2"/>
          <p:cNvSpPr>
            <a:spLocks noGrp="1"/>
          </p:cNvSpPr>
          <p:nvPr>
            <p:ph type="ftr" idx="11"/>
          </p:nvPr>
        </p:nvSpPr>
        <p:spPr/>
        <p:txBody>
          <a:bodyPr/>
          <a:lstStyle/>
          <a:p>
            <a:endParaRPr lang="en-US" dirty="0">
              <a:solidFill>
                <a:srgbClr val="000000"/>
              </a:solidFill>
            </a:endParaRPr>
          </a:p>
        </p:txBody>
      </p:sp>
      <p:sp>
        <p:nvSpPr>
          <p:cNvPr id="4" name="Slide Number Placeholder 3"/>
          <p:cNvSpPr>
            <a:spLocks noGrp="1"/>
          </p:cNvSpPr>
          <p:nvPr>
            <p:ph type="sldNum" sz="quarter" idx="12"/>
          </p:nvPr>
        </p:nvSpPr>
        <p:spPr/>
        <p:txBody>
          <a:bodyPr/>
          <a:lstStyle/>
          <a:p>
            <a:fld id="{22924FFF-3F53-4855-871F-B24EE78143A1}"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14032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23"/>
        <p:cNvGrpSpPr/>
        <p:nvPr/>
      </p:nvGrpSpPr>
      <p:grpSpPr>
        <a:xfrm>
          <a:off x="0" y="0"/>
          <a:ext cx="0" cy="0"/>
          <a:chOff x="0" y="0"/>
          <a:chExt cx="0" cy="0"/>
        </a:xfrm>
      </p:grpSpPr>
      <p:sp>
        <p:nvSpPr>
          <p:cNvPr id="24" name="Shape 24"/>
          <p:cNvSpPr txBox="1">
            <a:spLocks noGrp="1"/>
          </p:cNvSpPr>
          <p:nvPr>
            <p:ph type="title"/>
          </p:nvPr>
        </p:nvSpPr>
        <p:spPr>
          <a:xfrm>
            <a:off x="685800" y="1447800"/>
            <a:ext cx="7772400" cy="609599"/>
          </a:xfrm>
          <a:prstGeom prst="rect">
            <a:avLst/>
          </a:prstGeom>
          <a:noFill/>
          <a:ln>
            <a:noFill/>
          </a:ln>
        </p:spPr>
        <p:txBody>
          <a:bodyPr lIns="91425" tIns="91425" rIns="91425" bIns="91425" anchor="t"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25" name="Shape 25"/>
          <p:cNvSpPr txBox="1">
            <a:spLocks noGrp="1"/>
          </p:cNvSpPr>
          <p:nvPr>
            <p:ph type="body" idx="1"/>
          </p:nvPr>
        </p:nvSpPr>
        <p:spPr>
          <a:xfrm rot="5400000">
            <a:off x="2628899" y="266699"/>
            <a:ext cx="3886200" cy="7772400"/>
          </a:xfrm>
          <a:prstGeom prst="rect">
            <a:avLst/>
          </a:prstGeom>
          <a:noFill/>
          <a:ln>
            <a:noFill/>
          </a:ln>
        </p:spPr>
        <p:txBody>
          <a:bodyPr lIns="91425" tIns="91425" rIns="91425" bIns="91425" anchor="t" anchorCtr="0"/>
          <a:lstStyle>
            <a:lvl1pPr marL="342900" indent="-190500" algn="l" rtl="0">
              <a:spcBef>
                <a:spcPts val="480"/>
              </a:spcBef>
              <a:spcAft>
                <a:spcPts val="0"/>
              </a:spcAft>
              <a:buClr>
                <a:schemeClr val="dk1"/>
              </a:buClr>
              <a:buFont typeface="Arial"/>
              <a:buChar char="•"/>
              <a:defRPr/>
            </a:lvl1pPr>
            <a:lvl2pPr marL="742950" indent="-158750" algn="l" rtl="0">
              <a:spcBef>
                <a:spcPts val="400"/>
              </a:spcBef>
              <a:spcAft>
                <a:spcPts val="0"/>
              </a:spcAft>
              <a:buClr>
                <a:schemeClr val="dk1"/>
              </a:buClr>
              <a:buFont typeface="Arial"/>
              <a:buChar char="–"/>
              <a:defRPr/>
            </a:lvl2pPr>
            <a:lvl3pPr marL="1143000" indent="-114300" algn="l" rtl="0">
              <a:spcBef>
                <a:spcPts val="360"/>
              </a:spcBef>
              <a:spcAft>
                <a:spcPts val="0"/>
              </a:spcAft>
              <a:buClr>
                <a:schemeClr val="dk1"/>
              </a:buClr>
              <a:buFont typeface="Arial"/>
              <a:buChar char="•"/>
              <a:defRPr/>
            </a:lvl3pPr>
            <a:lvl4pPr marL="1600200" indent="-127000" algn="l" rtl="0">
              <a:spcBef>
                <a:spcPts val="320"/>
              </a:spcBef>
              <a:spcAft>
                <a:spcPts val="0"/>
              </a:spcAft>
              <a:buClr>
                <a:schemeClr val="dk1"/>
              </a:buClr>
              <a:buFont typeface="Arial"/>
              <a:buChar char="–"/>
              <a:defRPr/>
            </a:lvl4pPr>
            <a:lvl5pPr marL="2057400" indent="-127000" algn="l" rtl="0">
              <a:spcBef>
                <a:spcPts val="320"/>
              </a:spcBef>
              <a:spcAft>
                <a:spcPts val="0"/>
              </a:spcAft>
              <a:buClr>
                <a:schemeClr val="dk1"/>
              </a:buClr>
              <a:buFont typeface="Arial"/>
              <a:buChar char="»"/>
              <a:defRPr/>
            </a:lvl5pPr>
            <a:lvl6pPr marL="2514600" indent="-127000" algn="l" rtl="0">
              <a:spcBef>
                <a:spcPts val="320"/>
              </a:spcBef>
              <a:spcAft>
                <a:spcPts val="0"/>
              </a:spcAft>
              <a:buClr>
                <a:schemeClr val="dk1"/>
              </a:buClr>
              <a:buFont typeface="Arial"/>
              <a:buChar char="»"/>
              <a:defRPr/>
            </a:lvl6pPr>
            <a:lvl7pPr marL="2971800" indent="-127000" algn="l" rtl="0">
              <a:spcBef>
                <a:spcPts val="320"/>
              </a:spcBef>
              <a:spcAft>
                <a:spcPts val="0"/>
              </a:spcAft>
              <a:buClr>
                <a:schemeClr val="dk1"/>
              </a:buClr>
              <a:buFont typeface="Arial"/>
              <a:buChar char="»"/>
              <a:defRPr/>
            </a:lvl7pPr>
            <a:lvl8pPr marL="3429000" indent="-127000" algn="l" rtl="0">
              <a:spcBef>
                <a:spcPts val="320"/>
              </a:spcBef>
              <a:spcAft>
                <a:spcPts val="0"/>
              </a:spcAft>
              <a:buClr>
                <a:schemeClr val="dk1"/>
              </a:buClr>
              <a:buFont typeface="Arial"/>
              <a:buChar char="»"/>
              <a:defRPr/>
            </a:lvl8pPr>
            <a:lvl9pPr marL="3886200" indent="-127000" algn="l" rtl="0">
              <a:spcBef>
                <a:spcPts val="320"/>
              </a:spcBef>
              <a:spcAft>
                <a:spcPts val="0"/>
              </a:spcAft>
              <a:buClr>
                <a:schemeClr val="dk1"/>
              </a:buClr>
              <a:buFont typeface="Arial"/>
              <a:buChar char="»"/>
              <a:defRPr/>
            </a:lvl9pPr>
          </a:lstStyle>
          <a:p>
            <a:endParaRPr/>
          </a:p>
        </p:txBody>
      </p:sp>
      <p:sp>
        <p:nvSpPr>
          <p:cNvPr id="2" name="Date Placeholder 1"/>
          <p:cNvSpPr>
            <a:spLocks noGrp="1"/>
          </p:cNvSpPr>
          <p:nvPr>
            <p:ph type="dt" idx="10"/>
          </p:nvPr>
        </p:nvSpPr>
        <p:spPr/>
        <p:txBody>
          <a:bodyPr/>
          <a:lstStyle/>
          <a:p>
            <a:endParaRPr lang="en-US" dirty="0">
              <a:solidFill>
                <a:srgbClr val="000000"/>
              </a:solidFill>
            </a:endParaRPr>
          </a:p>
        </p:txBody>
      </p:sp>
      <p:sp>
        <p:nvSpPr>
          <p:cNvPr id="3" name="Footer Placeholder 2"/>
          <p:cNvSpPr>
            <a:spLocks noGrp="1"/>
          </p:cNvSpPr>
          <p:nvPr>
            <p:ph type="ftr" idx="11"/>
          </p:nvPr>
        </p:nvSpPr>
        <p:spPr/>
        <p:txBody>
          <a:bodyPr/>
          <a:lstStyle/>
          <a:p>
            <a:endParaRPr lang="en-US" dirty="0">
              <a:solidFill>
                <a:srgbClr val="000000"/>
              </a:solidFill>
            </a:endParaRPr>
          </a:p>
        </p:txBody>
      </p:sp>
      <p:sp>
        <p:nvSpPr>
          <p:cNvPr id="4" name="Slide Number Placeholder 3"/>
          <p:cNvSpPr>
            <a:spLocks noGrp="1"/>
          </p:cNvSpPr>
          <p:nvPr>
            <p:ph type="sldNum" sz="quarter" idx="12"/>
          </p:nvPr>
        </p:nvSpPr>
        <p:spPr/>
        <p:txBody>
          <a:bodyPr/>
          <a:lstStyle/>
          <a:p>
            <a:fld id="{22924FFF-3F53-4855-871F-B24EE78143A1}"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2870066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a:spLocks noGrp="1"/>
          </p:cNvSpPr>
          <p:nvPr>
            <p:ph type="pic" idx="2"/>
          </p:nvPr>
        </p:nvSpPr>
        <p:spPr>
          <a:xfrm>
            <a:off x="1792288" y="612775"/>
            <a:ext cx="5486399" cy="4114800"/>
          </a:xfrm>
          <a:prstGeom prst="rect">
            <a:avLst/>
          </a:prstGeom>
          <a:noFill/>
          <a:ln>
            <a:noFill/>
          </a:ln>
        </p:spPr>
      </p:sp>
      <p:sp>
        <p:nvSpPr>
          <p:cNvPr id="29" name="Shape 29"/>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 name="Date Placeholder 1"/>
          <p:cNvSpPr>
            <a:spLocks noGrp="1"/>
          </p:cNvSpPr>
          <p:nvPr>
            <p:ph type="dt" idx="10"/>
          </p:nvPr>
        </p:nvSpPr>
        <p:spPr/>
        <p:txBody>
          <a:bodyPr/>
          <a:lstStyle/>
          <a:p>
            <a:endParaRPr lang="en-US" dirty="0">
              <a:solidFill>
                <a:srgbClr val="000000"/>
              </a:solidFill>
            </a:endParaRPr>
          </a:p>
        </p:txBody>
      </p:sp>
      <p:sp>
        <p:nvSpPr>
          <p:cNvPr id="3" name="Footer Placeholder 2"/>
          <p:cNvSpPr>
            <a:spLocks noGrp="1"/>
          </p:cNvSpPr>
          <p:nvPr>
            <p:ph type="ftr" idx="11"/>
          </p:nvPr>
        </p:nvSpPr>
        <p:spPr/>
        <p:txBody>
          <a:bodyPr/>
          <a:lstStyle/>
          <a:p>
            <a:endParaRPr lang="en-US" dirty="0">
              <a:solidFill>
                <a:srgbClr val="000000"/>
              </a:solidFill>
            </a:endParaRPr>
          </a:p>
        </p:txBody>
      </p:sp>
      <p:sp>
        <p:nvSpPr>
          <p:cNvPr id="4" name="Slide Number Placeholder 3"/>
          <p:cNvSpPr>
            <a:spLocks noGrp="1"/>
          </p:cNvSpPr>
          <p:nvPr>
            <p:ph type="sldNum" sz="quarter" idx="12"/>
          </p:nvPr>
        </p:nvSpPr>
        <p:spPr/>
        <p:txBody>
          <a:bodyPr/>
          <a:lstStyle/>
          <a:p>
            <a:fld id="{22924FFF-3F53-4855-871F-B24EE78143A1}"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097232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3" name="Shape 3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 name="Date Placeholder 1"/>
          <p:cNvSpPr>
            <a:spLocks noGrp="1"/>
          </p:cNvSpPr>
          <p:nvPr>
            <p:ph type="dt" idx="10"/>
          </p:nvPr>
        </p:nvSpPr>
        <p:spPr/>
        <p:txBody>
          <a:bodyPr/>
          <a:lstStyle/>
          <a:p>
            <a:endParaRPr lang="en-US" dirty="0">
              <a:solidFill>
                <a:srgbClr val="000000"/>
              </a:solidFill>
            </a:endParaRPr>
          </a:p>
        </p:txBody>
      </p:sp>
      <p:sp>
        <p:nvSpPr>
          <p:cNvPr id="3" name="Footer Placeholder 2"/>
          <p:cNvSpPr>
            <a:spLocks noGrp="1"/>
          </p:cNvSpPr>
          <p:nvPr>
            <p:ph type="ftr" idx="11"/>
          </p:nvPr>
        </p:nvSpPr>
        <p:spPr/>
        <p:txBody>
          <a:bodyPr/>
          <a:lstStyle/>
          <a:p>
            <a:endParaRPr lang="en-US" dirty="0">
              <a:solidFill>
                <a:srgbClr val="000000"/>
              </a:solidFill>
            </a:endParaRPr>
          </a:p>
        </p:txBody>
      </p:sp>
      <p:sp>
        <p:nvSpPr>
          <p:cNvPr id="4" name="Slide Number Placeholder 3"/>
          <p:cNvSpPr>
            <a:spLocks noGrp="1"/>
          </p:cNvSpPr>
          <p:nvPr>
            <p:ph type="sldNum" sz="quarter" idx="12"/>
          </p:nvPr>
        </p:nvSpPr>
        <p:spPr/>
        <p:txBody>
          <a:bodyPr/>
          <a:lstStyle/>
          <a:p>
            <a:fld id="{22924FFF-3F53-4855-871F-B24EE78143A1}"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80962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685800" y="1447800"/>
            <a:ext cx="7772400" cy="609599"/>
          </a:xfrm>
          <a:prstGeom prst="rect">
            <a:avLst/>
          </a:prstGeom>
          <a:noFill/>
          <a:ln>
            <a:noFill/>
          </a:ln>
        </p:spPr>
        <p:txBody>
          <a:bodyPr lIns="91425" tIns="91425" rIns="91425" bIns="91425" anchor="t" anchorCtr="0"/>
          <a:lstStyle>
            <a:lvl1pPr algn="l" rtl="0">
              <a:spcBef>
                <a:spcPts val="0"/>
              </a:spcBef>
              <a:spcAft>
                <a:spcPts val="0"/>
              </a:spcAft>
              <a:defRPr/>
            </a:lvl1pPr>
            <a:lvl2pPr algn="l" rtl="0">
              <a:spcBef>
                <a:spcPts val="0"/>
              </a:spcBef>
              <a:spcAft>
                <a:spcPts val="0"/>
              </a:spcAft>
              <a:defRPr/>
            </a:lvl2pPr>
            <a:lvl3pPr algn="l" rtl="0">
              <a:spcBef>
                <a:spcPts val="0"/>
              </a:spcBef>
              <a:spcAft>
                <a:spcPts val="0"/>
              </a:spcAft>
              <a:defRPr/>
            </a:lvl3pPr>
            <a:lvl4pPr algn="l" rtl="0">
              <a:spcBef>
                <a:spcPts val="0"/>
              </a:spcBef>
              <a:spcAft>
                <a:spcPts val="0"/>
              </a:spcAft>
              <a:defRPr/>
            </a:lvl4pPr>
            <a:lvl5pPr algn="l" rtl="0">
              <a:spcBef>
                <a:spcPts val="0"/>
              </a:spcBef>
              <a:spcAft>
                <a:spcPts val="0"/>
              </a:spcAft>
              <a:defRPr/>
            </a:lvl5pPr>
            <a:lvl6pPr marL="457200" algn="l" rtl="0">
              <a:spcBef>
                <a:spcPts val="0"/>
              </a:spcBef>
              <a:spcAft>
                <a:spcPts val="0"/>
              </a:spcAft>
              <a:defRPr/>
            </a:lvl6pPr>
            <a:lvl7pPr marL="914400" algn="l" rtl="0">
              <a:spcBef>
                <a:spcPts val="0"/>
              </a:spcBef>
              <a:spcAft>
                <a:spcPts val="0"/>
              </a:spcAft>
              <a:defRPr/>
            </a:lvl7pPr>
            <a:lvl8pPr marL="1371600" algn="l" rtl="0">
              <a:spcBef>
                <a:spcPts val="0"/>
              </a:spcBef>
              <a:spcAft>
                <a:spcPts val="0"/>
              </a:spcAft>
              <a:defRPr/>
            </a:lvl8pPr>
            <a:lvl9pPr marL="1828800" algn="l" rtl="0">
              <a:spcBef>
                <a:spcPts val="0"/>
              </a:spcBef>
              <a:spcAft>
                <a:spcPts val="0"/>
              </a:spcAft>
              <a:defRPr/>
            </a:lvl9pPr>
          </a:lstStyle>
          <a:p>
            <a:endParaRPr/>
          </a:p>
        </p:txBody>
      </p:sp>
      <p:sp>
        <p:nvSpPr>
          <p:cNvPr id="52" name="Shape 52"/>
          <p:cNvSpPr txBox="1">
            <a:spLocks noGrp="1"/>
          </p:cNvSpPr>
          <p:nvPr>
            <p:ph type="body" idx="1"/>
          </p:nvPr>
        </p:nvSpPr>
        <p:spPr>
          <a:xfrm>
            <a:off x="685800" y="2209800"/>
            <a:ext cx="7772400" cy="3886200"/>
          </a:xfrm>
          <a:prstGeom prst="rect">
            <a:avLst/>
          </a:prstGeom>
          <a:noFill/>
          <a:ln>
            <a:noFill/>
          </a:ln>
        </p:spPr>
        <p:txBody>
          <a:bodyPr lIns="91425" tIns="91425" rIns="91425" bIns="91425" anchor="t" anchorCtr="0"/>
          <a:lstStyle>
            <a:lvl1pPr marL="342900" indent="-190500" algn="l" rtl="0">
              <a:spcBef>
                <a:spcPts val="480"/>
              </a:spcBef>
              <a:spcAft>
                <a:spcPts val="0"/>
              </a:spcAft>
              <a:buClr>
                <a:schemeClr val="dk1"/>
              </a:buClr>
              <a:buFont typeface="Arial"/>
              <a:buChar char="•"/>
              <a:defRPr/>
            </a:lvl1pPr>
            <a:lvl2pPr marL="742950" indent="-158750" algn="l" rtl="0">
              <a:spcBef>
                <a:spcPts val="400"/>
              </a:spcBef>
              <a:spcAft>
                <a:spcPts val="0"/>
              </a:spcAft>
              <a:buClr>
                <a:schemeClr val="dk1"/>
              </a:buClr>
              <a:buFont typeface="Arial"/>
              <a:buChar char="–"/>
              <a:defRPr/>
            </a:lvl2pPr>
            <a:lvl3pPr marL="1143000" indent="-114300" algn="l" rtl="0">
              <a:spcBef>
                <a:spcPts val="360"/>
              </a:spcBef>
              <a:spcAft>
                <a:spcPts val="0"/>
              </a:spcAft>
              <a:buClr>
                <a:schemeClr val="dk1"/>
              </a:buClr>
              <a:buFont typeface="Arial"/>
              <a:buChar char="•"/>
              <a:defRPr/>
            </a:lvl3pPr>
            <a:lvl4pPr marL="1600200" indent="-127000" algn="l" rtl="0">
              <a:spcBef>
                <a:spcPts val="320"/>
              </a:spcBef>
              <a:spcAft>
                <a:spcPts val="0"/>
              </a:spcAft>
              <a:buClr>
                <a:schemeClr val="dk1"/>
              </a:buClr>
              <a:buFont typeface="Arial"/>
              <a:buChar char="–"/>
              <a:defRPr/>
            </a:lvl4pPr>
            <a:lvl5pPr marL="2057400" indent="-127000" algn="l" rtl="0">
              <a:spcBef>
                <a:spcPts val="320"/>
              </a:spcBef>
              <a:spcAft>
                <a:spcPts val="0"/>
              </a:spcAft>
              <a:buClr>
                <a:schemeClr val="dk1"/>
              </a:buClr>
              <a:buFont typeface="Arial"/>
              <a:buChar char="»"/>
              <a:defRPr/>
            </a:lvl5pPr>
            <a:lvl6pPr marL="2514600" indent="-127000" algn="l" rtl="0">
              <a:spcBef>
                <a:spcPts val="320"/>
              </a:spcBef>
              <a:spcAft>
                <a:spcPts val="0"/>
              </a:spcAft>
              <a:buClr>
                <a:schemeClr val="dk1"/>
              </a:buClr>
              <a:buFont typeface="Arial"/>
              <a:buChar char="»"/>
              <a:defRPr/>
            </a:lvl6pPr>
            <a:lvl7pPr marL="2971800" indent="-127000" algn="l" rtl="0">
              <a:spcBef>
                <a:spcPts val="320"/>
              </a:spcBef>
              <a:spcAft>
                <a:spcPts val="0"/>
              </a:spcAft>
              <a:buClr>
                <a:schemeClr val="dk1"/>
              </a:buClr>
              <a:buFont typeface="Arial"/>
              <a:buChar char="»"/>
              <a:defRPr/>
            </a:lvl7pPr>
            <a:lvl8pPr marL="3429000" indent="-127000" algn="l" rtl="0">
              <a:spcBef>
                <a:spcPts val="320"/>
              </a:spcBef>
              <a:spcAft>
                <a:spcPts val="0"/>
              </a:spcAft>
              <a:buClr>
                <a:schemeClr val="dk1"/>
              </a:buClr>
              <a:buFont typeface="Arial"/>
              <a:buChar char="»"/>
              <a:defRPr/>
            </a:lvl8pPr>
            <a:lvl9pPr marL="3886200" indent="-127000" algn="l" rtl="0">
              <a:spcBef>
                <a:spcPts val="320"/>
              </a:spcBef>
              <a:spcAft>
                <a:spcPts val="0"/>
              </a:spcAft>
              <a:buClr>
                <a:schemeClr val="dk1"/>
              </a:buClr>
              <a:buFont typeface="Arial"/>
              <a:buChar char="»"/>
              <a:defRPr/>
            </a:lvl9pPr>
          </a:lstStyle>
          <a:p>
            <a:endParaRPr dirty="0"/>
          </a:p>
        </p:txBody>
      </p:sp>
      <p:sp>
        <p:nvSpPr>
          <p:cNvPr id="2" name="Date Placeholder 1"/>
          <p:cNvSpPr>
            <a:spLocks noGrp="1"/>
          </p:cNvSpPr>
          <p:nvPr>
            <p:ph type="dt" idx="10"/>
          </p:nvPr>
        </p:nvSpPr>
        <p:spPr/>
        <p:txBody>
          <a:bodyPr/>
          <a:lstStyle/>
          <a:p>
            <a:endParaRPr lang="en-US" dirty="0">
              <a:solidFill>
                <a:srgbClr val="000000"/>
              </a:solidFill>
            </a:endParaRPr>
          </a:p>
        </p:txBody>
      </p:sp>
      <p:sp>
        <p:nvSpPr>
          <p:cNvPr id="3" name="Footer Placeholder 2"/>
          <p:cNvSpPr>
            <a:spLocks noGrp="1"/>
          </p:cNvSpPr>
          <p:nvPr>
            <p:ph type="ftr" idx="11"/>
          </p:nvPr>
        </p:nvSpPr>
        <p:spPr/>
        <p:txBody>
          <a:bodyPr/>
          <a:lstStyle/>
          <a:p>
            <a:endParaRPr lang="en-US" dirty="0">
              <a:solidFill>
                <a:srgbClr val="000000"/>
              </a:solidFill>
            </a:endParaRPr>
          </a:p>
        </p:txBody>
      </p:sp>
      <p:sp>
        <p:nvSpPr>
          <p:cNvPr id="4" name="Slide Number Placeholder 3"/>
          <p:cNvSpPr>
            <a:spLocks noGrp="1"/>
          </p:cNvSpPr>
          <p:nvPr>
            <p:ph type="sldNum" sz="quarter" idx="12"/>
          </p:nvPr>
        </p:nvSpPr>
        <p:spPr/>
        <p:txBody>
          <a:bodyPr/>
          <a:lstStyle/>
          <a:p>
            <a:fld id="{22924FFF-3F53-4855-871F-B24EE78143A1}"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05703082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685800" y="1447800"/>
            <a:ext cx="7772400" cy="609599"/>
          </a:xfrm>
          <a:prstGeom prst="rect">
            <a:avLst/>
          </a:prstGeom>
          <a:noFill/>
          <a:ln>
            <a:noFill/>
          </a:ln>
        </p:spPr>
        <p:txBody>
          <a:bodyPr lIns="91425" tIns="91425" rIns="91425" bIns="91425" anchor="t" anchorCtr="0"/>
          <a:lstStyle>
            <a:lvl1pPr marL="0" marR="0" indent="0" algn="l" rtl="0">
              <a:spcBef>
                <a:spcPts val="0"/>
              </a:spcBef>
              <a:spcAft>
                <a:spcPts val="0"/>
              </a:spcAft>
              <a:defRPr/>
            </a:lvl1pPr>
            <a:lvl2pPr marL="0" marR="0" indent="0" algn="l" rtl="0">
              <a:spcBef>
                <a:spcPts val="0"/>
              </a:spcBef>
              <a:spcAft>
                <a:spcPts val="0"/>
              </a:spcAft>
              <a:defRPr/>
            </a:lvl2pPr>
            <a:lvl3pPr marL="0" marR="0" indent="0" algn="l" rtl="0">
              <a:spcBef>
                <a:spcPts val="0"/>
              </a:spcBef>
              <a:spcAft>
                <a:spcPts val="0"/>
              </a:spcAft>
              <a:defRPr/>
            </a:lvl3pPr>
            <a:lvl4pPr marL="0" marR="0" indent="0" algn="l" rtl="0">
              <a:spcBef>
                <a:spcPts val="0"/>
              </a:spcBef>
              <a:spcAft>
                <a:spcPts val="0"/>
              </a:spcAft>
              <a:defRPr/>
            </a:lvl4pPr>
            <a:lvl5pPr marL="0" marR="0" indent="0" algn="l" rtl="0">
              <a:spcBef>
                <a:spcPts val="0"/>
              </a:spcBef>
              <a:spcAft>
                <a:spcPts val="0"/>
              </a:spcAft>
              <a:defRPr/>
            </a:lvl5pPr>
            <a:lvl6pPr marL="457200" marR="0" indent="0" algn="l" rtl="0">
              <a:spcBef>
                <a:spcPts val="0"/>
              </a:spcBef>
              <a:spcAft>
                <a:spcPts val="0"/>
              </a:spcAft>
              <a:defRPr/>
            </a:lvl6pPr>
            <a:lvl7pPr marL="914400" marR="0" indent="0" algn="l" rtl="0">
              <a:spcBef>
                <a:spcPts val="0"/>
              </a:spcBef>
              <a:spcAft>
                <a:spcPts val="0"/>
              </a:spcAft>
              <a:defRPr/>
            </a:lvl7pPr>
            <a:lvl8pPr marL="1371600" marR="0" indent="0" algn="l" rtl="0">
              <a:spcBef>
                <a:spcPts val="0"/>
              </a:spcBef>
              <a:spcAft>
                <a:spcPts val="0"/>
              </a:spcAft>
              <a:defRPr/>
            </a:lvl8pPr>
            <a:lvl9pPr marL="1828800" marR="0" indent="0" algn="l" rtl="0">
              <a:spcBef>
                <a:spcPts val="0"/>
              </a:spcBef>
              <a:spcAft>
                <a:spcPts val="0"/>
              </a:spcAft>
              <a:defRPr/>
            </a:lvl9pPr>
          </a:lstStyle>
          <a:p>
            <a:endParaRPr/>
          </a:p>
        </p:txBody>
      </p:sp>
      <p:sp>
        <p:nvSpPr>
          <p:cNvPr id="10" name="Shape 10"/>
          <p:cNvSpPr txBox="1">
            <a:spLocks noGrp="1"/>
          </p:cNvSpPr>
          <p:nvPr>
            <p:ph type="body" idx="1"/>
          </p:nvPr>
        </p:nvSpPr>
        <p:spPr>
          <a:xfrm>
            <a:off x="685800" y="2209800"/>
            <a:ext cx="7772400" cy="3886200"/>
          </a:xfrm>
          <a:prstGeom prst="rect">
            <a:avLst/>
          </a:prstGeom>
          <a:noFill/>
          <a:ln>
            <a:noFill/>
          </a:ln>
        </p:spPr>
        <p:txBody>
          <a:bodyPr lIns="91425" tIns="91425" rIns="91425" bIns="91425" anchor="t" anchorCtr="0"/>
          <a:lstStyle>
            <a:lvl1pPr marL="342900" marR="0" indent="-190500" algn="l" rtl="0">
              <a:spcBef>
                <a:spcPts val="480"/>
              </a:spcBef>
              <a:spcAft>
                <a:spcPts val="0"/>
              </a:spcAft>
              <a:buClr>
                <a:schemeClr val="dk1"/>
              </a:buClr>
              <a:buFont typeface="Arial"/>
              <a:buChar char="•"/>
              <a:defRPr/>
            </a:lvl1pPr>
            <a:lvl2pPr marL="742950" marR="0" indent="-158750" algn="l" rtl="0">
              <a:spcBef>
                <a:spcPts val="400"/>
              </a:spcBef>
              <a:spcAft>
                <a:spcPts val="0"/>
              </a:spcAft>
              <a:buClr>
                <a:schemeClr val="dk1"/>
              </a:buClr>
              <a:buFont typeface="Arial"/>
              <a:buChar char="–"/>
              <a:defRPr/>
            </a:lvl2pPr>
            <a:lvl3pPr marL="1143000" marR="0" indent="-114300" algn="l" rtl="0">
              <a:spcBef>
                <a:spcPts val="360"/>
              </a:spcBef>
              <a:spcAft>
                <a:spcPts val="0"/>
              </a:spcAft>
              <a:buClr>
                <a:schemeClr val="dk1"/>
              </a:buClr>
              <a:buFont typeface="Arial"/>
              <a:buChar char="•"/>
              <a:defRPr/>
            </a:lvl3pPr>
            <a:lvl4pPr marL="1600200" marR="0" indent="-127000" algn="l" rtl="0">
              <a:spcBef>
                <a:spcPts val="320"/>
              </a:spcBef>
              <a:spcAft>
                <a:spcPts val="0"/>
              </a:spcAft>
              <a:buClr>
                <a:schemeClr val="dk1"/>
              </a:buClr>
              <a:buFont typeface="Arial"/>
              <a:buChar char="–"/>
              <a:defRPr/>
            </a:lvl4pPr>
            <a:lvl5pPr marL="2057400" marR="0" indent="-127000" algn="l" rtl="0">
              <a:spcBef>
                <a:spcPts val="320"/>
              </a:spcBef>
              <a:spcAft>
                <a:spcPts val="0"/>
              </a:spcAft>
              <a:buClr>
                <a:schemeClr val="dk1"/>
              </a:buClr>
              <a:buFont typeface="Arial"/>
              <a:buChar char="»"/>
              <a:defRPr/>
            </a:lvl5pPr>
            <a:lvl6pPr marL="2514600" marR="0" indent="-127000" algn="l" rtl="0">
              <a:spcBef>
                <a:spcPts val="320"/>
              </a:spcBef>
              <a:spcAft>
                <a:spcPts val="0"/>
              </a:spcAft>
              <a:buClr>
                <a:schemeClr val="dk1"/>
              </a:buClr>
              <a:buFont typeface="Arial"/>
              <a:buChar char="»"/>
              <a:defRPr/>
            </a:lvl6pPr>
            <a:lvl7pPr marL="2971800" marR="0" indent="-127000" algn="l" rtl="0">
              <a:spcBef>
                <a:spcPts val="320"/>
              </a:spcBef>
              <a:spcAft>
                <a:spcPts val="0"/>
              </a:spcAft>
              <a:buClr>
                <a:schemeClr val="dk1"/>
              </a:buClr>
              <a:buFont typeface="Arial"/>
              <a:buChar char="»"/>
              <a:defRPr/>
            </a:lvl7pPr>
            <a:lvl8pPr marL="3429000" marR="0" indent="-127000" algn="l" rtl="0">
              <a:spcBef>
                <a:spcPts val="320"/>
              </a:spcBef>
              <a:spcAft>
                <a:spcPts val="0"/>
              </a:spcAft>
              <a:buClr>
                <a:schemeClr val="dk1"/>
              </a:buClr>
              <a:buFont typeface="Arial"/>
              <a:buChar char="»"/>
              <a:defRPr/>
            </a:lvl8pPr>
            <a:lvl9pPr marL="3886200" marR="0" indent="-127000" algn="l" rtl="0">
              <a:spcBef>
                <a:spcPts val="320"/>
              </a:spcBef>
              <a:spcAft>
                <a:spcPts val="0"/>
              </a:spcAft>
              <a:buClr>
                <a:schemeClr val="dk1"/>
              </a:buClr>
              <a:buFont typeface="Arial"/>
              <a:buChar char="»"/>
              <a:defRPr/>
            </a:lvl9pPr>
          </a:lstStyle>
          <a:p>
            <a:endParaRPr/>
          </a:p>
        </p:txBody>
      </p:sp>
      <p:sp>
        <p:nvSpPr>
          <p:cNvPr id="11" name="Shape 11"/>
          <p:cNvSpPr txBox="1">
            <a:spLocks noGrp="1"/>
          </p:cNvSpPr>
          <p:nvPr>
            <p:ph type="dt" idx="10"/>
          </p:nvPr>
        </p:nvSpPr>
        <p:spPr>
          <a:xfrm>
            <a:off x="685800" y="6248400"/>
            <a:ext cx="19049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sz="1400" kern="0" dirty="0">
              <a:solidFill>
                <a:srgbClr val="000000"/>
              </a:solidFill>
              <a:ea typeface="Arial"/>
              <a:cs typeface="Arial"/>
              <a:sym typeface="Arial"/>
              <a:rtl val="0"/>
            </a:endParaRPr>
          </a:p>
        </p:txBody>
      </p:sp>
      <p:sp>
        <p:nvSpPr>
          <p:cNvPr id="12" name="Shape 12"/>
          <p:cNvSpPr txBox="1">
            <a:spLocks noGrp="1"/>
          </p:cNvSpPr>
          <p:nvPr>
            <p:ph type="ftr" idx="11"/>
          </p:nvPr>
        </p:nvSpPr>
        <p:spPr>
          <a:xfrm>
            <a:off x="3124200" y="6248400"/>
            <a:ext cx="2895600"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sz="1400" kern="0" dirty="0">
              <a:solidFill>
                <a:srgbClr val="000000"/>
              </a:solidFill>
              <a:ea typeface="Arial"/>
              <a:cs typeface="Arial"/>
              <a:sym typeface="Arial"/>
              <a:rtl val="0"/>
            </a:endParaRPr>
          </a:p>
        </p:txBody>
      </p:sp>
      <p:sp>
        <p:nvSpPr>
          <p:cNvPr id="13" name="Shape 13"/>
          <p:cNvSpPr txBox="1"/>
          <p:nvPr/>
        </p:nvSpPr>
        <p:spPr>
          <a:xfrm>
            <a:off x="0" y="1066800"/>
            <a:ext cx="9144000" cy="152399"/>
          </a:xfrm>
          <a:prstGeom prst="rect">
            <a:avLst/>
          </a:prstGeom>
          <a:solidFill>
            <a:srgbClr val="C2113A"/>
          </a:solidFill>
          <a:ln>
            <a:noFill/>
          </a:ln>
        </p:spPr>
        <p:txBody>
          <a:bodyPr lIns="91425" tIns="45700" rIns="91425" bIns="45700" anchor="ctr" anchorCtr="0">
            <a:noAutofit/>
          </a:bodyPr>
          <a:lstStyle/>
          <a:p>
            <a:endParaRPr sz="2800" kern="0" dirty="0">
              <a:solidFill>
                <a:srgbClr val="000000"/>
              </a:solidFill>
              <a:ea typeface="Arial"/>
              <a:cs typeface="Arial"/>
              <a:sym typeface="Arial"/>
              <a:rtl val="0"/>
            </a:endParaRPr>
          </a:p>
        </p:txBody>
      </p:sp>
      <p:sp>
        <p:nvSpPr>
          <p:cNvPr id="14" name="Shape 14"/>
          <p:cNvSpPr txBox="1"/>
          <p:nvPr/>
        </p:nvSpPr>
        <p:spPr>
          <a:xfrm>
            <a:off x="0" y="1219200"/>
            <a:ext cx="152399" cy="5638800"/>
          </a:xfrm>
          <a:prstGeom prst="rect">
            <a:avLst/>
          </a:prstGeom>
          <a:solidFill>
            <a:srgbClr val="002A6C"/>
          </a:solidFill>
          <a:ln>
            <a:noFill/>
          </a:ln>
        </p:spPr>
        <p:txBody>
          <a:bodyPr lIns="91425" tIns="45700" rIns="91425" bIns="45700" anchor="ctr" anchorCtr="0">
            <a:noAutofit/>
          </a:bodyPr>
          <a:lstStyle/>
          <a:p>
            <a:endParaRPr sz="2800" kern="0" dirty="0">
              <a:solidFill>
                <a:srgbClr val="000000"/>
              </a:solidFill>
              <a:ea typeface="Arial"/>
              <a:cs typeface="Arial"/>
              <a:sym typeface="Arial"/>
              <a:rtl val="0"/>
            </a:endParaRPr>
          </a:p>
        </p:txBody>
      </p:sp>
      <p:pic>
        <p:nvPicPr>
          <p:cNvPr id="15" name="Shape 15"/>
          <p:cNvPicPr preferRelativeResize="0"/>
          <p:nvPr/>
        </p:nvPicPr>
        <p:blipFill rotWithShape="1">
          <a:blip r:embed="rId8">
            <a:alphaModFix/>
          </a:blip>
          <a:srcRect r="63463"/>
          <a:stretch/>
        </p:blipFill>
        <p:spPr>
          <a:xfrm>
            <a:off x="227012" y="228600"/>
            <a:ext cx="2422525" cy="684211"/>
          </a:xfrm>
          <a:prstGeom prst="rect">
            <a:avLst/>
          </a:prstGeom>
          <a:noFill/>
          <a:ln>
            <a:noFill/>
          </a:ln>
        </p:spPr>
      </p:pic>
      <p:pic>
        <p:nvPicPr>
          <p:cNvPr id="17" name="Shape 17"/>
          <p:cNvPicPr preferRelativeResize="0"/>
          <p:nvPr/>
        </p:nvPicPr>
        <p:blipFill rotWithShape="1">
          <a:blip r:embed="rId9">
            <a:alphaModFix/>
          </a:blip>
          <a:srcRect/>
          <a:stretch/>
        </p:blipFill>
        <p:spPr>
          <a:xfrm>
            <a:off x="8020050" y="125411"/>
            <a:ext cx="915986" cy="868362"/>
          </a:xfrm>
          <a:prstGeom prst="rect">
            <a:avLst/>
          </a:prstGeom>
          <a:noFill/>
          <a:ln>
            <a:noFill/>
          </a:ln>
        </p:spPr>
      </p:pic>
      <p:sp>
        <p:nvSpPr>
          <p:cNvPr id="2" name="Slide Number Placeholder 1"/>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924FFF-3F53-4855-871F-B24EE78143A1}" type="slidenum">
              <a:rPr lang="en-US" kern="0" smtClean="0">
                <a:solidFill>
                  <a:srgbClr val="000000">
                    <a:tint val="75000"/>
                  </a:srgbClr>
                </a:solidFill>
                <a:ea typeface="Arial"/>
                <a:cs typeface="Arial"/>
                <a:sym typeface="Arial"/>
                <a:rtl val="0"/>
              </a:rPr>
              <a:pPr/>
              <a:t>‹#›</a:t>
            </a:fld>
            <a:endParaRPr lang="en-US" kern="0" dirty="0">
              <a:solidFill>
                <a:srgbClr val="000000">
                  <a:tint val="75000"/>
                </a:srgbClr>
              </a:solidFill>
              <a:ea typeface="Arial"/>
              <a:cs typeface="Arial"/>
              <a:sym typeface="Arial"/>
              <a:rtl val="0"/>
            </a:endParaRPr>
          </a:p>
        </p:txBody>
      </p:sp>
    </p:spTree>
    <p:extLst>
      <p:ext uri="{BB962C8B-B14F-4D97-AF65-F5344CB8AC3E}">
        <p14:creationId xmlns:p14="http://schemas.microsoft.com/office/powerpoint/2010/main" val="600039268"/>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iming>
    <p:tnLst>
      <p:par>
        <p:cTn id="1" dur="indefinite" restart="never" nodeType="tmRoot"/>
      </p:par>
    </p:tnLst>
  </p:timing>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3393461" y="304800"/>
            <a:ext cx="3429000" cy="304800"/>
          </a:xfrm>
          <a:noFill/>
        </p:spPr>
        <p:txBody>
          <a:bodyPr lIns="90488" tIns="44450" rIns="90488" bIns="44450" anchor="ctr"/>
          <a:lstStyle/>
          <a:p>
            <a:pPr algn="r" eaLnBrk="1" hangingPunct="1"/>
            <a:r>
              <a:rPr lang="en-US" sz="2600" b="1" dirty="0" smtClean="0">
                <a:latin typeface="Arial" charset="0"/>
              </a:rPr>
              <a:t/>
            </a:r>
            <a:br>
              <a:rPr lang="en-US" sz="2600" b="1" dirty="0" smtClean="0">
                <a:latin typeface="Arial" charset="0"/>
              </a:rPr>
            </a:br>
            <a:r>
              <a:rPr lang="en-US" sz="2600" b="1" dirty="0" smtClean="0">
                <a:latin typeface="Arial" charset="0"/>
              </a:rPr>
              <a:t>The ADS Process</a:t>
            </a:r>
            <a:endParaRPr lang="en-US" sz="2600" b="1" dirty="0">
              <a:latin typeface="Arial" charset="0"/>
            </a:endParaRPr>
          </a:p>
        </p:txBody>
      </p:sp>
      <p:sp>
        <p:nvSpPr>
          <p:cNvPr id="55299" name="Rectangle 3"/>
          <p:cNvSpPr>
            <a:spLocks noChangeArrowheads="1"/>
          </p:cNvSpPr>
          <p:nvPr/>
        </p:nvSpPr>
        <p:spPr bwMode="auto">
          <a:xfrm>
            <a:off x="2700338" y="28146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0" name="Rectangle 4"/>
          <p:cNvSpPr>
            <a:spLocks noChangeArrowheads="1"/>
          </p:cNvSpPr>
          <p:nvPr/>
        </p:nvSpPr>
        <p:spPr bwMode="auto">
          <a:xfrm>
            <a:off x="2700338" y="40354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1" name="Rectangle 5"/>
          <p:cNvSpPr>
            <a:spLocks noChangeArrowheads="1"/>
          </p:cNvSpPr>
          <p:nvPr/>
        </p:nvSpPr>
        <p:spPr bwMode="auto">
          <a:xfrm>
            <a:off x="4256088" y="2732170"/>
            <a:ext cx="316904" cy="443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p>
            <a:r>
              <a:rPr lang="en-US" sz="2300" b="1" kern="0" dirty="0">
                <a:solidFill>
                  <a:srgbClr val="000000"/>
                </a:solidFill>
                <a:ea typeface="Arial"/>
                <a:cs typeface="Arial"/>
                <a:sym typeface="Arial"/>
                <a:rtl val="0"/>
              </a:rPr>
              <a:t> </a:t>
            </a:r>
          </a:p>
        </p:txBody>
      </p:sp>
      <p:sp>
        <p:nvSpPr>
          <p:cNvPr id="55302" name="Rectangle 6"/>
          <p:cNvSpPr>
            <a:spLocks noChangeArrowheads="1"/>
          </p:cNvSpPr>
          <p:nvPr/>
        </p:nvSpPr>
        <p:spPr bwMode="auto">
          <a:xfrm>
            <a:off x="4256088" y="34131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3" name="Rectangle 7"/>
          <p:cNvSpPr>
            <a:spLocks noChangeArrowheads="1"/>
          </p:cNvSpPr>
          <p:nvPr/>
        </p:nvSpPr>
        <p:spPr bwMode="auto">
          <a:xfrm>
            <a:off x="4256088" y="4022725"/>
            <a:ext cx="274637"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4" name="Rectangle 8"/>
          <p:cNvSpPr>
            <a:spLocks noChangeArrowheads="1"/>
          </p:cNvSpPr>
          <p:nvPr/>
        </p:nvSpPr>
        <p:spPr bwMode="auto">
          <a:xfrm>
            <a:off x="5741988" y="28273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5" name="Rectangle 9"/>
          <p:cNvSpPr>
            <a:spLocks noChangeArrowheads="1"/>
          </p:cNvSpPr>
          <p:nvPr/>
        </p:nvSpPr>
        <p:spPr bwMode="auto">
          <a:xfrm>
            <a:off x="5741988" y="34369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55306" name="Rectangle 10"/>
          <p:cNvSpPr>
            <a:spLocks noChangeArrowheads="1"/>
          </p:cNvSpPr>
          <p:nvPr/>
        </p:nvSpPr>
        <p:spPr bwMode="auto">
          <a:xfrm>
            <a:off x="5741988" y="4046538"/>
            <a:ext cx="274637" cy="45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p>
            <a:r>
              <a:rPr lang="en-US" sz="2300" b="1" kern="0" dirty="0">
                <a:solidFill>
                  <a:srgbClr val="000000"/>
                </a:solidFill>
                <a:ea typeface="Arial"/>
                <a:cs typeface="Arial"/>
                <a:sym typeface="Arial"/>
                <a:rtl val="0"/>
              </a:rPr>
              <a:t> </a:t>
            </a:r>
          </a:p>
        </p:txBody>
      </p:sp>
      <p:sp>
        <p:nvSpPr>
          <p:cNvPr id="13" name="TextBox 12"/>
          <p:cNvSpPr txBox="1"/>
          <p:nvPr/>
        </p:nvSpPr>
        <p:spPr>
          <a:xfrm>
            <a:off x="418787" y="1706338"/>
            <a:ext cx="1552700" cy="600164"/>
          </a:xfrm>
          <a:prstGeom prst="rect">
            <a:avLst/>
          </a:prstGeom>
          <a:solidFill>
            <a:schemeClr val="accent5">
              <a:lumMod val="90000"/>
            </a:schemeClr>
          </a:solidFill>
          <a:ln w="3175">
            <a:solidFill>
              <a:srgbClr val="000000"/>
            </a:solidFill>
          </a:ln>
          <a:scene3d>
            <a:camera prst="orthographicFront"/>
            <a:lightRig rig="threePt" dir="t"/>
          </a:scene3d>
          <a:sp3d>
            <a:bevelT/>
          </a:sp3d>
        </p:spPr>
        <p:txBody>
          <a:bodyPr wrap="square" rtlCol="0">
            <a:spAutoFit/>
          </a:bodyPr>
          <a:lstStyle/>
          <a:p>
            <a:pPr algn="ctr" fontAlgn="base">
              <a:spcBef>
                <a:spcPct val="20000"/>
              </a:spcBef>
              <a:spcAft>
                <a:spcPct val="0"/>
              </a:spcAft>
            </a:pPr>
            <a:r>
              <a:rPr lang="en-US" sz="1100" b="1" dirty="0" smtClean="0">
                <a:solidFill>
                  <a:srgbClr val="000000"/>
                </a:solidFill>
                <a:latin typeface="Georgia" pitchFamily="18" charset="0"/>
                <a:ea typeface="MS PGothic" pitchFamily="34" charset="-128"/>
                <a:cs typeface="Arial"/>
                <a:sym typeface="Arial"/>
                <a:rtl val="0"/>
              </a:rPr>
              <a:t>B/IO  </a:t>
            </a:r>
            <a:r>
              <a:rPr lang="en-US" sz="1100" b="1" dirty="0">
                <a:solidFill>
                  <a:srgbClr val="000000"/>
                </a:solidFill>
                <a:latin typeface="Georgia" pitchFamily="18" charset="0"/>
                <a:ea typeface="MS PGothic" pitchFamily="34" charset="-128"/>
                <a:cs typeface="Arial"/>
                <a:sym typeface="Arial"/>
                <a:rtl val="0"/>
              </a:rPr>
              <a:t>makes changes to ADS </a:t>
            </a:r>
            <a:r>
              <a:rPr lang="en-US" sz="1100" b="1" dirty="0" smtClean="0">
                <a:solidFill>
                  <a:srgbClr val="000000"/>
                </a:solidFill>
                <a:latin typeface="Georgia" pitchFamily="18" charset="0"/>
                <a:ea typeface="MS PGothic" pitchFamily="34" charset="-128"/>
                <a:cs typeface="Arial"/>
                <a:sym typeface="Arial"/>
                <a:rtl val="0"/>
              </a:rPr>
              <a:t>Chapter</a:t>
            </a:r>
            <a:r>
              <a:rPr lang="en-US" sz="1000" b="1" dirty="0" smtClean="0">
                <a:solidFill>
                  <a:srgbClr val="000000"/>
                </a:solidFill>
                <a:latin typeface="Georgia" pitchFamily="18" charset="0"/>
                <a:ea typeface="MS PGothic" pitchFamily="34" charset="-128"/>
                <a:cs typeface="Arial"/>
                <a:sym typeface="Arial"/>
                <a:rtl val="0"/>
              </a:rPr>
              <a:t>.</a:t>
            </a:r>
          </a:p>
        </p:txBody>
      </p:sp>
      <p:sp>
        <p:nvSpPr>
          <p:cNvPr id="14" name="TextBox 13"/>
          <p:cNvSpPr txBox="1"/>
          <p:nvPr/>
        </p:nvSpPr>
        <p:spPr>
          <a:xfrm>
            <a:off x="2974974" y="1621699"/>
            <a:ext cx="1335831" cy="769441"/>
          </a:xfrm>
          <a:prstGeom prst="rect">
            <a:avLst/>
          </a:prstGeom>
          <a:solidFill>
            <a:srgbClr val="FFFF00"/>
          </a:solidFill>
          <a:ln w="127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fontAlgn="base">
              <a:spcBef>
                <a:spcPct val="20000"/>
              </a:spcBef>
              <a:spcAft>
                <a:spcPct val="0"/>
              </a:spcAft>
            </a:pPr>
            <a:r>
              <a:rPr lang="en-US" sz="1100" b="1" dirty="0">
                <a:solidFill>
                  <a:srgbClr val="000000"/>
                </a:solidFill>
                <a:latin typeface="Georgia" pitchFamily="18" charset="0"/>
                <a:ea typeface="MS PGothic" pitchFamily="34" charset="-128"/>
                <a:cs typeface="Arial"/>
                <a:sym typeface="Arial"/>
                <a:rtl val="0"/>
              </a:rPr>
              <a:t>POC sends  revised  material to  ADS  Team.</a:t>
            </a:r>
          </a:p>
        </p:txBody>
      </p:sp>
      <p:sp>
        <p:nvSpPr>
          <p:cNvPr id="15" name="TextBox 14"/>
          <p:cNvSpPr txBox="1"/>
          <p:nvPr/>
        </p:nvSpPr>
        <p:spPr>
          <a:xfrm>
            <a:off x="5528301" y="1706338"/>
            <a:ext cx="1376874" cy="430887"/>
          </a:xfrm>
          <a:prstGeom prst="rect">
            <a:avLst/>
          </a:prstGeom>
          <a:solidFill>
            <a:srgbClr val="99FF66"/>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100" b="1" dirty="0">
                <a:solidFill>
                  <a:srgbClr val="000000"/>
                </a:solidFill>
                <a:latin typeface="Georgia" pitchFamily="18" charset="0"/>
                <a:ea typeface="MS PGothic" pitchFamily="34" charset="-128"/>
                <a:cs typeface="Arial"/>
                <a:sym typeface="Arial"/>
                <a:rtl val="0"/>
              </a:rPr>
              <a:t>ADS Editor assigned</a:t>
            </a:r>
            <a:r>
              <a:rPr lang="en-US" sz="1100" b="1" dirty="0" smtClean="0">
                <a:solidFill>
                  <a:srgbClr val="000000"/>
                </a:solidFill>
                <a:latin typeface="Georgia" pitchFamily="18" charset="0"/>
                <a:ea typeface="MS PGothic" pitchFamily="34" charset="-128"/>
                <a:cs typeface="Arial"/>
                <a:sym typeface="Arial"/>
                <a:rtl val="0"/>
              </a:rPr>
              <a:t>.</a:t>
            </a:r>
            <a:endParaRPr lang="en-US" sz="1100" b="1" dirty="0">
              <a:solidFill>
                <a:srgbClr val="000000"/>
              </a:solidFill>
              <a:latin typeface="Georgia" pitchFamily="18" charset="0"/>
              <a:ea typeface="MS PGothic" pitchFamily="34" charset="-128"/>
              <a:cs typeface="Arial"/>
              <a:sym typeface="Arial"/>
              <a:rtl val="0"/>
            </a:endParaRPr>
          </a:p>
        </p:txBody>
      </p:sp>
      <p:sp>
        <p:nvSpPr>
          <p:cNvPr id="16" name="TextBox 15"/>
          <p:cNvSpPr txBox="1"/>
          <p:nvPr/>
        </p:nvSpPr>
        <p:spPr>
          <a:xfrm>
            <a:off x="6905175" y="2506401"/>
            <a:ext cx="1933576" cy="600164"/>
          </a:xfrm>
          <a:prstGeom prst="rect">
            <a:avLst/>
          </a:prstGeom>
          <a:solidFill>
            <a:srgbClr val="BCAE7C"/>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100" b="1" dirty="0">
                <a:solidFill>
                  <a:srgbClr val="000000"/>
                </a:solidFill>
                <a:latin typeface="Georgia" pitchFamily="18" charset="0"/>
                <a:ea typeface="MS PGothic" pitchFamily="34" charset="-128"/>
                <a:cs typeface="Arial"/>
                <a:sym typeface="Arial"/>
                <a:rtl val="0"/>
              </a:rPr>
              <a:t>M/MPBP Policy Analyst assigned to review submitted  material</a:t>
            </a:r>
            <a:r>
              <a:rPr lang="en-US" sz="1100" b="1" dirty="0" smtClean="0">
                <a:solidFill>
                  <a:srgbClr val="000000"/>
                </a:solidFill>
                <a:latin typeface="Georgia" pitchFamily="18" charset="0"/>
                <a:ea typeface="MS PGothic" pitchFamily="34" charset="-128"/>
                <a:cs typeface="Arial"/>
                <a:sym typeface="Arial"/>
                <a:rtl val="0"/>
              </a:rPr>
              <a:t>.</a:t>
            </a:r>
          </a:p>
        </p:txBody>
      </p:sp>
      <p:sp>
        <p:nvSpPr>
          <p:cNvPr id="17" name="TextBox 16"/>
          <p:cNvSpPr txBox="1"/>
          <p:nvPr/>
        </p:nvSpPr>
        <p:spPr>
          <a:xfrm>
            <a:off x="271059" y="3642666"/>
            <a:ext cx="2092037" cy="769441"/>
          </a:xfrm>
          <a:prstGeom prst="rect">
            <a:avLst/>
          </a:prstGeom>
          <a:solidFill>
            <a:srgbClr val="2D2D8A">
              <a:lumMod val="20000"/>
              <a:lumOff val="80000"/>
            </a:srgbClr>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defRPr/>
            </a:pPr>
            <a:r>
              <a:rPr lang="en-US" sz="1100" b="1" dirty="0">
                <a:solidFill>
                  <a:sysClr val="windowText" lastClr="000000"/>
                </a:solidFill>
                <a:latin typeface="Georgia" pitchFamily="18" charset="0"/>
                <a:ea typeface="MS PGothic" pitchFamily="34" charset="-128"/>
                <a:cs typeface="Arial"/>
                <a:sym typeface="Arial"/>
                <a:rtl val="0"/>
              </a:rPr>
              <a:t>ADS editor coordinates  correspondence between POCs and Clearing Officials</a:t>
            </a:r>
            <a:r>
              <a:rPr lang="en-US" sz="1100" dirty="0" smtClean="0">
                <a:solidFill>
                  <a:sysClr val="windowText" lastClr="000000"/>
                </a:solidFill>
                <a:latin typeface="Georgia" pitchFamily="18" charset="0"/>
                <a:ea typeface="MS PGothic" pitchFamily="34" charset="-128"/>
                <a:cs typeface="Arial"/>
                <a:sym typeface="Arial"/>
                <a:rtl val="0"/>
              </a:rPr>
              <a:t>.</a:t>
            </a:r>
          </a:p>
        </p:txBody>
      </p:sp>
      <p:sp>
        <p:nvSpPr>
          <p:cNvPr id="18" name="TextBox 17"/>
          <p:cNvSpPr txBox="1"/>
          <p:nvPr/>
        </p:nvSpPr>
        <p:spPr>
          <a:xfrm>
            <a:off x="3028374" y="3706739"/>
            <a:ext cx="1386166" cy="600164"/>
          </a:xfrm>
          <a:prstGeom prst="rect">
            <a:avLst/>
          </a:prstGeom>
          <a:solidFill>
            <a:srgbClr val="E9CE8B"/>
          </a:solidFill>
          <a:ln w="12700">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fontAlgn="base">
              <a:spcBef>
                <a:spcPct val="20000"/>
              </a:spcBef>
              <a:spcAft>
                <a:spcPct val="0"/>
              </a:spcAft>
            </a:pPr>
            <a:r>
              <a:rPr lang="en-US" sz="1100" b="1" dirty="0">
                <a:solidFill>
                  <a:srgbClr val="000000"/>
                </a:solidFill>
                <a:latin typeface="Georgia" pitchFamily="18" charset="0"/>
                <a:ea typeface="MS PGothic" pitchFamily="34" charset="-128"/>
                <a:cs typeface="Arial"/>
                <a:sym typeface="Arial"/>
                <a:rtl val="0"/>
              </a:rPr>
              <a:t>Clearing Officials  review ADS material</a:t>
            </a:r>
            <a:r>
              <a:rPr lang="en-US" sz="1100" b="1" dirty="0" smtClean="0">
                <a:solidFill>
                  <a:srgbClr val="000000"/>
                </a:solidFill>
                <a:latin typeface="Georgia" pitchFamily="18" charset="0"/>
                <a:ea typeface="MS PGothic" pitchFamily="34" charset="-128"/>
                <a:cs typeface="Arial"/>
                <a:sym typeface="Arial"/>
                <a:rtl val="0"/>
              </a:rPr>
              <a:t>.</a:t>
            </a:r>
          </a:p>
        </p:txBody>
      </p:sp>
      <p:sp>
        <p:nvSpPr>
          <p:cNvPr id="19" name="TextBox 18"/>
          <p:cNvSpPr txBox="1"/>
          <p:nvPr/>
        </p:nvSpPr>
        <p:spPr>
          <a:xfrm>
            <a:off x="5097270" y="3722643"/>
            <a:ext cx="1128180" cy="600164"/>
          </a:xfrm>
          <a:prstGeom prst="rect">
            <a:avLst/>
          </a:prstGeom>
          <a:solidFill>
            <a:srgbClr val="FF3399"/>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100" b="1" i="1" dirty="0">
                <a:solidFill>
                  <a:srgbClr val="000000"/>
                </a:solidFill>
                <a:latin typeface="Georgia" pitchFamily="18" charset="0"/>
                <a:ea typeface="MS PGothic" pitchFamily="34" charset="-128"/>
                <a:cs typeface="Arial"/>
                <a:sym typeface="Arial"/>
                <a:rtl val="0"/>
              </a:rPr>
              <a:t>CLEARANCE PROCESS BEGINS </a:t>
            </a:r>
            <a:endParaRPr lang="en-US" sz="1100" b="1" dirty="0">
              <a:solidFill>
                <a:srgbClr val="000000"/>
              </a:solidFill>
              <a:latin typeface="Georgia" pitchFamily="18" charset="0"/>
              <a:ea typeface="MS PGothic" pitchFamily="34" charset="-128"/>
              <a:cs typeface="Arial"/>
              <a:sym typeface="Arial"/>
              <a:rtl val="0"/>
            </a:endParaRPr>
          </a:p>
        </p:txBody>
      </p:sp>
      <p:sp>
        <p:nvSpPr>
          <p:cNvPr id="20" name="TextBox 19"/>
          <p:cNvSpPr txBox="1"/>
          <p:nvPr/>
        </p:nvSpPr>
        <p:spPr>
          <a:xfrm>
            <a:off x="6893827" y="3790890"/>
            <a:ext cx="2021573" cy="600164"/>
          </a:xfrm>
          <a:prstGeom prst="rect">
            <a:avLst/>
          </a:prstGeom>
          <a:solidFill>
            <a:srgbClr val="FF9966"/>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100" b="1" dirty="0">
                <a:solidFill>
                  <a:srgbClr val="000000"/>
                </a:solidFill>
                <a:latin typeface="Georgia" pitchFamily="18" charset="0"/>
                <a:ea typeface="MS PGothic" pitchFamily="34" charset="-128"/>
                <a:cs typeface="Arial"/>
                <a:sym typeface="Arial"/>
                <a:rtl val="0"/>
              </a:rPr>
              <a:t>ADS edits &amp; Policy Analyst review  are completed</a:t>
            </a:r>
            <a:r>
              <a:rPr lang="en-US" sz="1100" b="1" dirty="0" smtClean="0">
                <a:solidFill>
                  <a:srgbClr val="000000"/>
                </a:solidFill>
                <a:latin typeface="Georgia" pitchFamily="18" charset="0"/>
                <a:ea typeface="MS PGothic" pitchFamily="34" charset="-128"/>
                <a:cs typeface="Arial"/>
                <a:sym typeface="Arial"/>
                <a:rtl val="0"/>
              </a:rPr>
              <a:t>.</a:t>
            </a:r>
          </a:p>
        </p:txBody>
      </p:sp>
      <p:sp>
        <p:nvSpPr>
          <p:cNvPr id="21" name="TextBox 20"/>
          <p:cNvSpPr txBox="1"/>
          <p:nvPr/>
        </p:nvSpPr>
        <p:spPr>
          <a:xfrm>
            <a:off x="609600" y="5284763"/>
            <a:ext cx="1249608" cy="634020"/>
          </a:xfrm>
          <a:prstGeom prst="rect">
            <a:avLst/>
          </a:prstGeom>
          <a:solidFill>
            <a:srgbClr val="FF3300"/>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100" b="1" i="1" dirty="0">
                <a:solidFill>
                  <a:srgbClr val="000000"/>
                </a:solidFill>
                <a:latin typeface="Georgia" pitchFamily="18" charset="0"/>
                <a:ea typeface="MS PGothic" pitchFamily="34" charset="-128"/>
                <a:cs typeface="Arial"/>
                <a:sym typeface="Arial"/>
                <a:rtl val="0"/>
              </a:rPr>
              <a:t>CLEARANCE</a:t>
            </a:r>
          </a:p>
          <a:p>
            <a:pPr algn="ctr" fontAlgn="base">
              <a:spcBef>
                <a:spcPct val="20000"/>
              </a:spcBef>
              <a:spcAft>
                <a:spcPct val="0"/>
              </a:spcAft>
            </a:pPr>
            <a:r>
              <a:rPr lang="en-US" sz="1100" b="1" i="1" dirty="0">
                <a:solidFill>
                  <a:srgbClr val="000000"/>
                </a:solidFill>
                <a:latin typeface="Georgia" pitchFamily="18" charset="0"/>
                <a:ea typeface="MS PGothic" pitchFamily="34" charset="-128"/>
                <a:cs typeface="Arial"/>
                <a:sym typeface="Arial"/>
                <a:rtl val="0"/>
              </a:rPr>
              <a:t>PROCESS ENDS</a:t>
            </a:r>
          </a:p>
        </p:txBody>
      </p:sp>
      <p:sp>
        <p:nvSpPr>
          <p:cNvPr id="22" name="Rounded Rectangle 21"/>
          <p:cNvSpPr/>
          <p:nvPr/>
        </p:nvSpPr>
        <p:spPr bwMode="auto">
          <a:xfrm>
            <a:off x="2640124" y="5083146"/>
            <a:ext cx="1837816" cy="1012854"/>
          </a:xfrm>
          <a:prstGeom prst="roundRect">
            <a:avLst>
              <a:gd name="adj" fmla="val 15028"/>
            </a:avLst>
          </a:prstGeom>
          <a:solidFill>
            <a:schemeClr val="accent1"/>
          </a:solidFill>
          <a:ln w="25400" cap="flat" cmpd="sng" algn="ctr">
            <a:noFill/>
            <a:prstDash val="solid"/>
            <a:round/>
            <a:headEnd type="none" w="med" len="med"/>
            <a:tailEnd type="arrow"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vert="horz" wrap="square" lIns="91440" tIns="45720" rIns="91440" bIns="45720" numCol="1" rtlCol="0" anchor="t" anchorCtr="0" compatLnSpc="1">
            <a:prstTxWarp prst="textNoShape">
              <a:avLst/>
            </a:prstTxWarp>
          </a:bodyPr>
          <a:lstStyle/>
          <a:p>
            <a:pPr algn="ctr" fontAlgn="base">
              <a:spcBef>
                <a:spcPct val="20000"/>
              </a:spcBef>
              <a:spcAft>
                <a:spcPct val="0"/>
              </a:spcAft>
            </a:pPr>
            <a:r>
              <a:rPr lang="en-US" sz="1100" b="1" dirty="0">
                <a:solidFill>
                  <a:srgbClr val="000000"/>
                </a:solidFill>
                <a:latin typeface="Georgia" pitchFamily="18" charset="0"/>
                <a:ea typeface="Arial"/>
                <a:cs typeface="Arial"/>
                <a:sym typeface="Arial"/>
                <a:rtl val="0"/>
              </a:rPr>
              <a:t>Differences resolved.</a:t>
            </a:r>
          </a:p>
          <a:p>
            <a:pPr algn="ctr" fontAlgn="base">
              <a:spcBef>
                <a:spcPct val="20000"/>
              </a:spcBef>
              <a:spcAft>
                <a:spcPct val="0"/>
              </a:spcAft>
            </a:pPr>
            <a:r>
              <a:rPr lang="en-US" sz="1100" b="1" dirty="0">
                <a:solidFill>
                  <a:srgbClr val="000000"/>
                </a:solidFill>
                <a:latin typeface="Georgia" pitchFamily="18" charset="0"/>
                <a:ea typeface="Arial"/>
                <a:cs typeface="Arial"/>
                <a:sym typeface="Arial"/>
                <a:rtl val="0"/>
              </a:rPr>
              <a:t>Clearance comments incorporated into ADS material. All clearances </a:t>
            </a:r>
            <a:r>
              <a:rPr lang="en-US" sz="1100" b="1" dirty="0" smtClean="0">
                <a:solidFill>
                  <a:srgbClr val="000000"/>
                </a:solidFill>
                <a:latin typeface="Georgia" pitchFamily="18" charset="0"/>
                <a:ea typeface="Arial"/>
                <a:cs typeface="Arial"/>
                <a:sym typeface="Arial"/>
                <a:rtl val="0"/>
              </a:rPr>
              <a:t>received.</a:t>
            </a:r>
            <a:endParaRPr lang="en-US" sz="1000" b="1" dirty="0" smtClean="0">
              <a:solidFill>
                <a:srgbClr val="000000"/>
              </a:solidFill>
              <a:latin typeface="Georgia" pitchFamily="18" charset="0"/>
              <a:ea typeface="Arial"/>
              <a:cs typeface="Arial"/>
              <a:sym typeface="Arial"/>
              <a:rtl val="0"/>
            </a:endParaRPr>
          </a:p>
        </p:txBody>
      </p:sp>
      <p:sp>
        <p:nvSpPr>
          <p:cNvPr id="23" name="TextBox 22"/>
          <p:cNvSpPr txBox="1"/>
          <p:nvPr/>
        </p:nvSpPr>
        <p:spPr>
          <a:xfrm>
            <a:off x="5221865" y="5129946"/>
            <a:ext cx="1245163" cy="769441"/>
          </a:xfrm>
          <a:prstGeom prst="rect">
            <a:avLst/>
          </a:prstGeom>
          <a:solidFill>
            <a:srgbClr val="FF7C80"/>
          </a:solidFill>
          <a:ln w="12700">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spAutoFit/>
          </a:bodyPr>
          <a:lstStyle/>
          <a:p>
            <a:pPr algn="ctr" fontAlgn="base">
              <a:spcBef>
                <a:spcPct val="20000"/>
              </a:spcBef>
              <a:spcAft>
                <a:spcPct val="0"/>
              </a:spcAft>
            </a:pPr>
            <a:r>
              <a:rPr lang="en-US" sz="1100" b="1" dirty="0">
                <a:solidFill>
                  <a:srgbClr val="000000"/>
                </a:solidFill>
                <a:latin typeface="Georgia" pitchFamily="18" charset="0"/>
                <a:ea typeface="MS PGothic" pitchFamily="34" charset="-128"/>
                <a:cs typeface="Arial"/>
                <a:sym typeface="Arial"/>
                <a:rtl val="0"/>
              </a:rPr>
              <a:t>M Senior Management approves issuance</a:t>
            </a:r>
            <a:r>
              <a:rPr lang="en-US" sz="1100" dirty="0">
                <a:solidFill>
                  <a:srgbClr val="000000"/>
                </a:solidFill>
                <a:latin typeface="Georgia" pitchFamily="18" charset="0"/>
                <a:ea typeface="MS PGothic" pitchFamily="34" charset="-128"/>
                <a:cs typeface="Arial"/>
                <a:sym typeface="Arial"/>
                <a:rtl val="0"/>
              </a:rPr>
              <a:t>.  </a:t>
            </a:r>
            <a:endParaRPr lang="en-US" sz="1100" dirty="0" smtClean="0">
              <a:solidFill>
                <a:srgbClr val="000000"/>
              </a:solidFill>
              <a:latin typeface="Georgia" pitchFamily="18" charset="0"/>
              <a:ea typeface="MS PGothic" pitchFamily="34" charset="-128"/>
              <a:cs typeface="Arial"/>
              <a:sym typeface="Arial"/>
              <a:rtl val="0"/>
            </a:endParaRPr>
          </a:p>
        </p:txBody>
      </p:sp>
      <p:sp>
        <p:nvSpPr>
          <p:cNvPr id="24" name="TextBox 23"/>
          <p:cNvSpPr txBox="1"/>
          <p:nvPr/>
        </p:nvSpPr>
        <p:spPr>
          <a:xfrm>
            <a:off x="7066413" y="5172037"/>
            <a:ext cx="1676400" cy="600164"/>
          </a:xfrm>
          <a:prstGeom prst="rect">
            <a:avLst/>
          </a:prstGeom>
          <a:solidFill>
            <a:srgbClr val="99FF99"/>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1100" b="1" dirty="0">
                <a:solidFill>
                  <a:srgbClr val="000000"/>
                </a:solidFill>
                <a:latin typeface="Georgia" pitchFamily="18" charset="0"/>
                <a:ea typeface="MS PGothic" pitchFamily="34" charset="-128"/>
                <a:cs typeface="Arial"/>
                <a:sym typeface="Arial"/>
                <a:rtl val="0"/>
              </a:rPr>
              <a:t>Issuance  announced through Agency Notice</a:t>
            </a:r>
            <a:r>
              <a:rPr lang="en-US" sz="1100" b="1" dirty="0" smtClean="0">
                <a:solidFill>
                  <a:srgbClr val="000000"/>
                </a:solidFill>
                <a:latin typeface="Georgia" pitchFamily="18" charset="0"/>
                <a:ea typeface="MS PGothic" pitchFamily="34" charset="-128"/>
                <a:cs typeface="Arial"/>
                <a:sym typeface="Arial"/>
                <a:rtl val="0"/>
              </a:rPr>
              <a:t>.</a:t>
            </a:r>
          </a:p>
        </p:txBody>
      </p:sp>
      <p:cxnSp>
        <p:nvCxnSpPr>
          <p:cNvPr id="39" name="Straight Arrow Connector 38"/>
          <p:cNvCxnSpPr/>
          <p:nvPr/>
        </p:nvCxnSpPr>
        <p:spPr bwMode="auto">
          <a:xfrm>
            <a:off x="7114477" y="2006419"/>
            <a:ext cx="606804" cy="381160"/>
          </a:xfrm>
          <a:prstGeom prst="straightConnector1">
            <a:avLst/>
          </a:prstGeom>
          <a:solidFill>
            <a:schemeClr val="accent1"/>
          </a:solidFill>
          <a:ln w="2540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5" name="Straight Arrow Connector 44"/>
          <p:cNvCxnSpPr/>
          <p:nvPr/>
        </p:nvCxnSpPr>
        <p:spPr bwMode="auto">
          <a:xfrm>
            <a:off x="7855394" y="3339029"/>
            <a:ext cx="0" cy="406697"/>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9" name="Straight Arrow Connector 48"/>
          <p:cNvCxnSpPr/>
          <p:nvPr/>
        </p:nvCxnSpPr>
        <p:spPr bwMode="auto">
          <a:xfrm flipH="1" flipV="1">
            <a:off x="6294478" y="4068129"/>
            <a:ext cx="457200" cy="124409"/>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52" name="Straight Arrow Connector 51"/>
          <p:cNvCxnSpPr/>
          <p:nvPr/>
        </p:nvCxnSpPr>
        <p:spPr bwMode="auto">
          <a:xfrm flipH="1">
            <a:off x="4575464" y="4068129"/>
            <a:ext cx="390526"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60" name="Straight Arrow Connector 59"/>
          <p:cNvCxnSpPr/>
          <p:nvPr/>
        </p:nvCxnSpPr>
        <p:spPr bwMode="auto">
          <a:xfrm>
            <a:off x="1971487" y="5601773"/>
            <a:ext cx="569297"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38" name="Straight Arrow Connector 37"/>
          <p:cNvCxnSpPr/>
          <p:nvPr/>
        </p:nvCxnSpPr>
        <p:spPr bwMode="auto">
          <a:xfrm>
            <a:off x="2156440" y="2020920"/>
            <a:ext cx="569297"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0" name="Straight Arrow Connector 39"/>
          <p:cNvCxnSpPr/>
          <p:nvPr/>
        </p:nvCxnSpPr>
        <p:spPr bwMode="auto">
          <a:xfrm>
            <a:off x="4758891" y="2006419"/>
            <a:ext cx="569297"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3" name="Straight Arrow Connector 42"/>
          <p:cNvCxnSpPr/>
          <p:nvPr/>
        </p:nvCxnSpPr>
        <p:spPr bwMode="auto">
          <a:xfrm flipH="1">
            <a:off x="2505074" y="4057893"/>
            <a:ext cx="390526"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6" name="Straight Arrow Connector 45"/>
          <p:cNvCxnSpPr/>
          <p:nvPr/>
        </p:nvCxnSpPr>
        <p:spPr bwMode="auto">
          <a:xfrm>
            <a:off x="1335903" y="4765340"/>
            <a:ext cx="0" cy="406697"/>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7" name="Straight Arrow Connector 46"/>
          <p:cNvCxnSpPr/>
          <p:nvPr/>
        </p:nvCxnSpPr>
        <p:spPr bwMode="auto">
          <a:xfrm>
            <a:off x="4575464" y="5575845"/>
            <a:ext cx="569297"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cxnSp>
        <p:nvCxnSpPr>
          <p:cNvPr id="48" name="Straight Arrow Connector 47"/>
          <p:cNvCxnSpPr/>
          <p:nvPr/>
        </p:nvCxnSpPr>
        <p:spPr bwMode="auto">
          <a:xfrm>
            <a:off x="6467029" y="5601404"/>
            <a:ext cx="569297" cy="0"/>
          </a:xfrm>
          <a:prstGeom prst="straightConnector1">
            <a:avLst/>
          </a:prstGeom>
          <a:solidFill>
            <a:srgbClr val="BBE0E3"/>
          </a:solidFill>
          <a:ln w="25400" cap="flat" cmpd="sng" algn="ctr">
            <a:solidFill>
              <a:srgbClr val="00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rgbClr val="808080"/>
                  </a:outerShdw>
                </a:effectLst>
              </a14:hiddenEffects>
            </a:ext>
          </a:extLst>
        </p:spPr>
      </p:cxnSp>
      <p:sp>
        <p:nvSpPr>
          <p:cNvPr id="50" name="TextBox 49"/>
          <p:cNvSpPr txBox="1"/>
          <p:nvPr/>
        </p:nvSpPr>
        <p:spPr>
          <a:xfrm>
            <a:off x="6562967" y="6368852"/>
            <a:ext cx="2275784" cy="400110"/>
          </a:xfrm>
          <a:prstGeom prst="rect">
            <a:avLst/>
          </a:prstGeom>
          <a:solidFill>
            <a:srgbClr val="FFFFFF"/>
          </a:solidFill>
          <a:ln w="12700">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fontAlgn="base">
              <a:spcBef>
                <a:spcPct val="20000"/>
              </a:spcBef>
              <a:spcAft>
                <a:spcPct val="0"/>
              </a:spcAft>
            </a:pPr>
            <a:r>
              <a:rPr lang="en-US" sz="2000" b="1" dirty="0" smtClean="0">
                <a:solidFill>
                  <a:srgbClr val="000000"/>
                </a:solidFill>
                <a:ea typeface="MS PGothic" pitchFamily="34" charset="-128"/>
                <a:cs typeface="Arial"/>
                <a:sym typeface="Arial"/>
                <a:rtl val="0"/>
              </a:rPr>
              <a:t>= 45 Days</a:t>
            </a:r>
            <a:endParaRPr lang="en-US" sz="2000" b="1" dirty="0">
              <a:solidFill>
                <a:srgbClr val="000000"/>
              </a:solidFill>
              <a:ea typeface="MS PGothic" pitchFamily="34" charset="-128"/>
              <a:cs typeface="Arial"/>
              <a:sym typeface="Arial"/>
              <a:rtl val="0"/>
            </a:endParaRPr>
          </a:p>
        </p:txBody>
      </p:sp>
    </p:spTree>
    <p:extLst>
      <p:ext uri="{BB962C8B-B14F-4D97-AF65-F5344CB8AC3E}">
        <p14:creationId xmlns:p14="http://schemas.microsoft.com/office/powerpoint/2010/main" val="2356988255"/>
      </p:ext>
    </p:extLst>
  </p:cSld>
  <p:clrMapOvr>
    <a:masterClrMapping/>
  </p:clrMapOvr>
  <mc:AlternateContent xmlns:mc="http://schemas.openxmlformats.org/markup-compatibility/2006" xmlns:p14="http://schemas.microsoft.com/office/powerpoint/2010/main">
    <mc:Choice Requires="p14">
      <p:transition p14:dur="0" advTm="0"/>
    </mc:Choice>
    <mc:Fallback xmlns="">
      <p:transition advTm="0"/>
    </mc:Fallback>
  </mc:AlternateContent>
  <p:timing>
    <p:tnLst>
      <p:par>
        <p:cTn id="1" dur="indefinite" restart="never" nodeType="tmRoot"/>
      </p:par>
    </p:tnLst>
  </p:timing>
</p:sld>
</file>

<file path=ppt/theme/theme1.xml><?xml version="1.0" encoding="utf-8"?>
<a:theme xmlns:a="http://schemas.openxmlformats.org/drawingml/2006/main" name="3_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217</Words>
  <Application>Microsoft Office PowerPoint</Application>
  <PresentationFormat>On-screen Show (4:3)</PresentationFormat>
  <Paragraphs>34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3_Blank</vt:lpstr>
      <vt:lpstr> The ADS Process</vt:lpstr>
    </vt:vector>
  </TitlesOfParts>
  <Company>USAID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ADS Process</dc:title>
  <dc:creator>Wood, Kristen (M/MPBP/POL:DKW)</dc:creator>
  <cp:lastModifiedBy>Wood, Kristen (M/MPBP/POL:DKW)</cp:lastModifiedBy>
  <cp:revision>16</cp:revision>
  <dcterms:created xsi:type="dcterms:W3CDTF">2016-03-30T15:18:09Z</dcterms:created>
  <dcterms:modified xsi:type="dcterms:W3CDTF">2017-05-25T17:51:35Z</dcterms:modified>
</cp:coreProperties>
</file>