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1114" r:id="rId2"/>
    <p:sldId id="1251" r:id="rId3"/>
    <p:sldId id="1252" r:id="rId4"/>
    <p:sldId id="1327" r:id="rId5"/>
    <p:sldId id="1253" r:id="rId6"/>
    <p:sldId id="1255" r:id="rId7"/>
    <p:sldId id="1256" r:id="rId8"/>
    <p:sldId id="1257" r:id="rId9"/>
    <p:sldId id="1258" r:id="rId10"/>
    <p:sldId id="1325" r:id="rId11"/>
    <p:sldId id="1267" r:id="rId12"/>
    <p:sldId id="1268" r:id="rId13"/>
    <p:sldId id="1326" r:id="rId14"/>
    <p:sldId id="1271" r:id="rId15"/>
    <p:sldId id="1276" r:id="rId16"/>
    <p:sldId id="1277" r:id="rId17"/>
    <p:sldId id="1278" r:id="rId18"/>
    <p:sldId id="1279" r:id="rId19"/>
    <p:sldId id="1280" r:id="rId20"/>
    <p:sldId id="1281" r:id="rId21"/>
    <p:sldId id="1282" r:id="rId22"/>
    <p:sldId id="1306" r:id="rId23"/>
    <p:sldId id="1307" r:id="rId24"/>
    <p:sldId id="1323" r:id="rId25"/>
    <p:sldId id="132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FF66"/>
    <a:srgbClr val="66FF33"/>
    <a:srgbClr val="00CC99"/>
    <a:srgbClr val="FF99FF"/>
    <a:srgbClr val="66FFFF"/>
    <a:srgbClr val="CCFFFF"/>
    <a:srgbClr val="FFFF99"/>
    <a:srgbClr val="0099CC"/>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926" autoAdjust="0"/>
    <p:restoredTop sz="64452" autoAdjust="0"/>
  </p:normalViewPr>
  <p:slideViewPr>
    <p:cSldViewPr snapToGrid="0">
      <p:cViewPr varScale="1">
        <p:scale>
          <a:sx n="48" d="100"/>
          <a:sy n="48" d="100"/>
        </p:scale>
        <p:origin x="972" y="42"/>
      </p:cViewPr>
      <p:guideLst/>
    </p:cSldViewPr>
  </p:slideViewPr>
  <p:outlineViewPr>
    <p:cViewPr>
      <p:scale>
        <a:sx n="33" d="100"/>
        <a:sy n="33" d="100"/>
      </p:scale>
      <p:origin x="0" y="-48"/>
    </p:cViewPr>
  </p:outlineViewPr>
  <p:notesTextViewPr>
    <p:cViewPr>
      <p:scale>
        <a:sx n="1" d="1"/>
        <a:sy n="1" d="1"/>
      </p:scale>
      <p:origin x="0" y="0"/>
    </p:cViewPr>
  </p:notesTextViewPr>
  <p:notesViewPr>
    <p:cSldViewPr snapToGrid="0">
      <p:cViewPr varScale="1">
        <p:scale>
          <a:sx n="54" d="100"/>
          <a:sy n="54" d="100"/>
        </p:scale>
        <p:origin x="282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F3CA3B-D066-4C9E-A8BD-C7107A6CF7B8}" type="doc">
      <dgm:prSet loTypeId="urn:microsoft.com/office/officeart/2005/8/layout/vList2" loCatId="list" qsTypeId="urn:microsoft.com/office/officeart/2005/8/quickstyle/simple4" qsCatId="simple" csTypeId="urn:microsoft.com/office/officeart/2005/8/colors/accent3_2" csCatId="accent3" phldr="1"/>
      <dgm:spPr/>
      <dgm:t>
        <a:bodyPr/>
        <a:lstStyle/>
        <a:p>
          <a:endParaRPr lang="en-US"/>
        </a:p>
      </dgm:t>
    </dgm:pt>
    <dgm:pt modelId="{26FA20B3-C1B7-466C-8FB8-0E55015C6D9A}">
      <dgm:prSet phldrT="[Text]" custT="1"/>
      <dgm:spPr>
        <a:solidFill>
          <a:schemeClr val="accent6">
            <a:lumMod val="60000"/>
            <a:lumOff val="40000"/>
          </a:schemeClr>
        </a:solidFill>
      </dgm:spPr>
      <dgm:t>
        <a:bodyPr/>
        <a:lstStyle/>
        <a:p>
          <a:r>
            <a:rPr lang="en-US" sz="2400" b="1" dirty="0">
              <a:effectLst>
                <a:outerShdw blurRad="38100" dist="38100" dir="2700000" algn="tl">
                  <a:srgbClr val="000000">
                    <a:alpha val="43137"/>
                  </a:srgbClr>
                </a:outerShdw>
              </a:effectLst>
            </a:rPr>
            <a:t>1: Vision</a:t>
          </a:r>
        </a:p>
      </dgm:t>
    </dgm:pt>
    <dgm:pt modelId="{593896C3-8A4A-412A-80F0-38607C14F8FB}" type="parTrans" cxnId="{D7A8F582-FC2F-4051-9E5F-DD46F35DAA8C}">
      <dgm:prSet/>
      <dgm:spPr/>
      <dgm:t>
        <a:bodyPr/>
        <a:lstStyle/>
        <a:p>
          <a:endParaRPr lang="en-US" sz="2400" b="1">
            <a:effectLst>
              <a:outerShdw blurRad="38100" dist="38100" dir="2700000" algn="tl">
                <a:srgbClr val="000000">
                  <a:alpha val="43137"/>
                </a:srgbClr>
              </a:outerShdw>
            </a:effectLst>
          </a:endParaRPr>
        </a:p>
      </dgm:t>
    </dgm:pt>
    <dgm:pt modelId="{EC84D1BF-85FE-41A2-938D-A19A31FE86AF}" type="sibTrans" cxnId="{D7A8F582-FC2F-4051-9E5F-DD46F35DAA8C}">
      <dgm:prSet/>
      <dgm:spPr/>
      <dgm:t>
        <a:bodyPr/>
        <a:lstStyle/>
        <a:p>
          <a:endParaRPr lang="en-US" sz="2400" b="1">
            <a:effectLst>
              <a:outerShdw blurRad="38100" dist="38100" dir="2700000" algn="tl">
                <a:srgbClr val="000000">
                  <a:alpha val="43137"/>
                </a:srgbClr>
              </a:outerShdw>
            </a:effectLst>
          </a:endParaRPr>
        </a:p>
      </dgm:t>
    </dgm:pt>
    <dgm:pt modelId="{016EB483-A975-47EF-A2DF-B25E4318E337}">
      <dgm:prSet phldrT="[Text]" custT="1"/>
      <dgm:spPr>
        <a:solidFill>
          <a:srgbClr val="C33B38"/>
        </a:solidFill>
      </dgm:spPr>
      <dgm:t>
        <a:bodyPr/>
        <a:lstStyle/>
        <a:p>
          <a:r>
            <a:rPr lang="en-US" sz="2400" b="1" dirty="0">
              <a:effectLst>
                <a:outerShdw blurRad="38100" dist="38100" dir="2700000" algn="tl">
                  <a:srgbClr val="000000">
                    <a:alpha val="43137"/>
                  </a:srgbClr>
                </a:outerShdw>
              </a:effectLst>
            </a:rPr>
            <a:t>4: Enabling Longevity</a:t>
          </a:r>
        </a:p>
      </dgm:t>
    </dgm:pt>
    <dgm:pt modelId="{B8E5BED9-171F-4E46-81E4-A92A9CCDF77A}" type="parTrans" cxnId="{B2343164-B7CD-41CA-89F5-C3995C94FDB0}">
      <dgm:prSet/>
      <dgm:spPr/>
      <dgm:t>
        <a:bodyPr/>
        <a:lstStyle/>
        <a:p>
          <a:endParaRPr lang="en-US" sz="2400" b="1">
            <a:effectLst>
              <a:outerShdw blurRad="38100" dist="38100" dir="2700000" algn="tl">
                <a:srgbClr val="000000">
                  <a:alpha val="43137"/>
                </a:srgbClr>
              </a:outerShdw>
            </a:effectLst>
          </a:endParaRPr>
        </a:p>
      </dgm:t>
    </dgm:pt>
    <dgm:pt modelId="{DAFB293E-AAF0-4D95-9A72-A98AFF8D7591}" type="sibTrans" cxnId="{B2343164-B7CD-41CA-89F5-C3995C94FDB0}">
      <dgm:prSet/>
      <dgm:spPr/>
      <dgm:t>
        <a:bodyPr/>
        <a:lstStyle/>
        <a:p>
          <a:endParaRPr lang="en-US" sz="2400" b="1">
            <a:effectLst>
              <a:outerShdw blurRad="38100" dist="38100" dir="2700000" algn="tl">
                <a:srgbClr val="000000">
                  <a:alpha val="43137"/>
                </a:srgbClr>
              </a:outerShdw>
            </a:effectLst>
          </a:endParaRPr>
        </a:p>
      </dgm:t>
    </dgm:pt>
    <dgm:pt modelId="{53E84CEC-8DD8-4EF3-B7DB-B9228D2E3820}">
      <dgm:prSet phldrT="[Text]" custT="1"/>
      <dgm:spPr>
        <a:solidFill>
          <a:srgbClr val="A8A839"/>
        </a:solidFill>
      </dgm:spPr>
      <dgm:t>
        <a:bodyPr/>
        <a:lstStyle/>
        <a:p>
          <a:r>
            <a:rPr lang="en-US" sz="2400" b="1" dirty="0">
              <a:effectLst>
                <a:outerShdw blurRad="38100" dist="38100" dir="2700000" algn="tl">
                  <a:srgbClr val="000000">
                    <a:alpha val="43137"/>
                  </a:srgbClr>
                </a:outerShdw>
              </a:effectLst>
            </a:rPr>
            <a:t>2: Capacity to supply information</a:t>
          </a:r>
        </a:p>
      </dgm:t>
    </dgm:pt>
    <dgm:pt modelId="{923BD877-AD03-4131-9F06-70E66AEACE2B}" type="parTrans" cxnId="{EC302541-B45D-4C63-9DA1-95881D7E0F3F}">
      <dgm:prSet/>
      <dgm:spPr/>
      <dgm:t>
        <a:bodyPr/>
        <a:lstStyle/>
        <a:p>
          <a:endParaRPr lang="en-US" sz="2400" b="1">
            <a:effectLst>
              <a:outerShdw blurRad="38100" dist="38100" dir="2700000" algn="tl">
                <a:srgbClr val="000000">
                  <a:alpha val="43137"/>
                </a:srgbClr>
              </a:outerShdw>
            </a:effectLst>
          </a:endParaRPr>
        </a:p>
      </dgm:t>
    </dgm:pt>
    <dgm:pt modelId="{CFDFA61E-6C8B-4780-B217-B35820F6BB29}" type="sibTrans" cxnId="{EC302541-B45D-4C63-9DA1-95881D7E0F3F}">
      <dgm:prSet/>
      <dgm:spPr/>
      <dgm:t>
        <a:bodyPr/>
        <a:lstStyle/>
        <a:p>
          <a:endParaRPr lang="en-US" sz="2400" b="1">
            <a:effectLst>
              <a:outerShdw blurRad="38100" dist="38100" dir="2700000" algn="tl">
                <a:srgbClr val="000000">
                  <a:alpha val="43137"/>
                </a:srgbClr>
              </a:outerShdw>
            </a:effectLst>
          </a:endParaRPr>
        </a:p>
      </dgm:t>
    </dgm:pt>
    <dgm:pt modelId="{A6CA6CC0-D93C-4C2B-A612-0170D51D747A}">
      <dgm:prSet phldrT="[Text]" custT="1"/>
      <dgm:spPr>
        <a:solidFill>
          <a:srgbClr val="98BF46"/>
        </a:solidFill>
      </dgm:spPr>
      <dgm:t>
        <a:bodyPr/>
        <a:lstStyle/>
        <a:p>
          <a:r>
            <a:rPr lang="en-US" sz="2400" b="1" dirty="0">
              <a:effectLst>
                <a:outerShdw blurRad="38100" dist="38100" dir="2700000" algn="tl">
                  <a:srgbClr val="000000">
                    <a:alpha val="43137"/>
                  </a:srgbClr>
                </a:outerShdw>
              </a:effectLst>
            </a:rPr>
            <a:t>3: Capacity to use information</a:t>
          </a:r>
        </a:p>
      </dgm:t>
    </dgm:pt>
    <dgm:pt modelId="{21E0F1DB-D7CA-4015-845E-E54700A284DA}" type="parTrans" cxnId="{D3776462-5789-40AE-AC4A-198923BFA79D}">
      <dgm:prSet/>
      <dgm:spPr/>
      <dgm:t>
        <a:bodyPr/>
        <a:lstStyle/>
        <a:p>
          <a:endParaRPr lang="en-US" sz="2400" b="1">
            <a:effectLst>
              <a:outerShdw blurRad="38100" dist="38100" dir="2700000" algn="tl">
                <a:srgbClr val="000000">
                  <a:alpha val="43137"/>
                </a:srgbClr>
              </a:outerShdw>
            </a:effectLst>
          </a:endParaRPr>
        </a:p>
      </dgm:t>
    </dgm:pt>
    <dgm:pt modelId="{630B3F0A-F900-4D3C-A3B8-4C98DEFB6BE3}" type="sibTrans" cxnId="{D3776462-5789-40AE-AC4A-198923BFA79D}">
      <dgm:prSet/>
      <dgm:spPr/>
      <dgm:t>
        <a:bodyPr/>
        <a:lstStyle/>
        <a:p>
          <a:endParaRPr lang="en-US" sz="2400" b="1">
            <a:effectLst>
              <a:outerShdw blurRad="38100" dist="38100" dir="2700000" algn="tl">
                <a:srgbClr val="000000">
                  <a:alpha val="43137"/>
                </a:srgbClr>
              </a:outerShdw>
            </a:effectLst>
          </a:endParaRPr>
        </a:p>
      </dgm:t>
    </dgm:pt>
    <dgm:pt modelId="{9B2AAF89-0387-4EDC-9A27-230B2971CEE5}" type="pres">
      <dgm:prSet presAssocID="{ECF3CA3B-D066-4C9E-A8BD-C7107A6CF7B8}" presName="linear" presStyleCnt="0">
        <dgm:presLayoutVars>
          <dgm:animLvl val="lvl"/>
          <dgm:resizeHandles val="exact"/>
        </dgm:presLayoutVars>
      </dgm:prSet>
      <dgm:spPr/>
      <dgm:t>
        <a:bodyPr/>
        <a:lstStyle/>
        <a:p>
          <a:endParaRPr lang="en-US"/>
        </a:p>
      </dgm:t>
    </dgm:pt>
    <dgm:pt modelId="{70444215-5705-4971-A9F3-E7438283282A}" type="pres">
      <dgm:prSet presAssocID="{26FA20B3-C1B7-466C-8FB8-0E55015C6D9A}" presName="parentText" presStyleLbl="node1" presStyleIdx="0" presStyleCnt="4">
        <dgm:presLayoutVars>
          <dgm:chMax val="0"/>
          <dgm:bulletEnabled val="1"/>
        </dgm:presLayoutVars>
      </dgm:prSet>
      <dgm:spPr/>
      <dgm:t>
        <a:bodyPr/>
        <a:lstStyle/>
        <a:p>
          <a:endParaRPr lang="en-US"/>
        </a:p>
      </dgm:t>
    </dgm:pt>
    <dgm:pt modelId="{D155A65B-FC47-417D-BAF0-36A894ECE753}" type="pres">
      <dgm:prSet presAssocID="{EC84D1BF-85FE-41A2-938D-A19A31FE86AF}" presName="spacer" presStyleCnt="0"/>
      <dgm:spPr/>
    </dgm:pt>
    <dgm:pt modelId="{3414D229-376B-49BB-84AD-C631833DA709}" type="pres">
      <dgm:prSet presAssocID="{53E84CEC-8DD8-4EF3-B7DB-B9228D2E3820}" presName="parentText" presStyleLbl="node1" presStyleIdx="1" presStyleCnt="4">
        <dgm:presLayoutVars>
          <dgm:chMax val="0"/>
          <dgm:bulletEnabled val="1"/>
        </dgm:presLayoutVars>
      </dgm:prSet>
      <dgm:spPr/>
      <dgm:t>
        <a:bodyPr/>
        <a:lstStyle/>
        <a:p>
          <a:endParaRPr lang="en-US"/>
        </a:p>
      </dgm:t>
    </dgm:pt>
    <dgm:pt modelId="{9A73E66D-D5CE-4FD2-B1B7-E8F739D4B95F}" type="pres">
      <dgm:prSet presAssocID="{CFDFA61E-6C8B-4780-B217-B35820F6BB29}" presName="spacer" presStyleCnt="0"/>
      <dgm:spPr/>
    </dgm:pt>
    <dgm:pt modelId="{0EAE6514-1C3E-4AC2-BDD0-8226F4874927}" type="pres">
      <dgm:prSet presAssocID="{A6CA6CC0-D93C-4C2B-A612-0170D51D747A}" presName="parentText" presStyleLbl="node1" presStyleIdx="2" presStyleCnt="4">
        <dgm:presLayoutVars>
          <dgm:chMax val="0"/>
          <dgm:bulletEnabled val="1"/>
        </dgm:presLayoutVars>
      </dgm:prSet>
      <dgm:spPr/>
      <dgm:t>
        <a:bodyPr/>
        <a:lstStyle/>
        <a:p>
          <a:endParaRPr lang="en-US"/>
        </a:p>
      </dgm:t>
    </dgm:pt>
    <dgm:pt modelId="{1A4A2B42-852F-49BC-AA11-A518874EC456}" type="pres">
      <dgm:prSet presAssocID="{630B3F0A-F900-4D3C-A3B8-4C98DEFB6BE3}" presName="spacer" presStyleCnt="0"/>
      <dgm:spPr/>
    </dgm:pt>
    <dgm:pt modelId="{95E96F33-42A7-426D-9CB2-6D1DFC3B9763}" type="pres">
      <dgm:prSet presAssocID="{016EB483-A975-47EF-A2DF-B25E4318E337}" presName="parentText" presStyleLbl="node1" presStyleIdx="3" presStyleCnt="4">
        <dgm:presLayoutVars>
          <dgm:chMax val="0"/>
          <dgm:bulletEnabled val="1"/>
        </dgm:presLayoutVars>
      </dgm:prSet>
      <dgm:spPr/>
      <dgm:t>
        <a:bodyPr/>
        <a:lstStyle/>
        <a:p>
          <a:endParaRPr lang="en-US"/>
        </a:p>
      </dgm:t>
    </dgm:pt>
  </dgm:ptLst>
  <dgm:cxnLst>
    <dgm:cxn modelId="{EC302541-B45D-4C63-9DA1-95881D7E0F3F}" srcId="{ECF3CA3B-D066-4C9E-A8BD-C7107A6CF7B8}" destId="{53E84CEC-8DD8-4EF3-B7DB-B9228D2E3820}" srcOrd="1" destOrd="0" parTransId="{923BD877-AD03-4131-9F06-70E66AEACE2B}" sibTransId="{CFDFA61E-6C8B-4780-B217-B35820F6BB29}"/>
    <dgm:cxn modelId="{D9309F64-28E4-43F8-B054-73D95C0E28BC}" type="presOf" srcId="{26FA20B3-C1B7-466C-8FB8-0E55015C6D9A}" destId="{70444215-5705-4971-A9F3-E7438283282A}" srcOrd="0" destOrd="0" presId="urn:microsoft.com/office/officeart/2005/8/layout/vList2"/>
    <dgm:cxn modelId="{6016379D-A5DF-4735-9F96-1CC29351897E}" type="presOf" srcId="{016EB483-A975-47EF-A2DF-B25E4318E337}" destId="{95E96F33-42A7-426D-9CB2-6D1DFC3B9763}" srcOrd="0" destOrd="0" presId="urn:microsoft.com/office/officeart/2005/8/layout/vList2"/>
    <dgm:cxn modelId="{D3776462-5789-40AE-AC4A-198923BFA79D}" srcId="{ECF3CA3B-D066-4C9E-A8BD-C7107A6CF7B8}" destId="{A6CA6CC0-D93C-4C2B-A612-0170D51D747A}" srcOrd="2" destOrd="0" parTransId="{21E0F1DB-D7CA-4015-845E-E54700A284DA}" sibTransId="{630B3F0A-F900-4D3C-A3B8-4C98DEFB6BE3}"/>
    <dgm:cxn modelId="{D7A8F582-FC2F-4051-9E5F-DD46F35DAA8C}" srcId="{ECF3CA3B-D066-4C9E-A8BD-C7107A6CF7B8}" destId="{26FA20B3-C1B7-466C-8FB8-0E55015C6D9A}" srcOrd="0" destOrd="0" parTransId="{593896C3-8A4A-412A-80F0-38607C14F8FB}" sibTransId="{EC84D1BF-85FE-41A2-938D-A19A31FE86AF}"/>
    <dgm:cxn modelId="{B2343164-B7CD-41CA-89F5-C3995C94FDB0}" srcId="{ECF3CA3B-D066-4C9E-A8BD-C7107A6CF7B8}" destId="{016EB483-A975-47EF-A2DF-B25E4318E337}" srcOrd="3" destOrd="0" parTransId="{B8E5BED9-171F-4E46-81E4-A92A9CCDF77A}" sibTransId="{DAFB293E-AAF0-4D95-9A72-A98AFF8D7591}"/>
    <dgm:cxn modelId="{AA0A96DF-9E89-468B-BFF3-8CC123463FD5}" type="presOf" srcId="{A6CA6CC0-D93C-4C2B-A612-0170D51D747A}" destId="{0EAE6514-1C3E-4AC2-BDD0-8226F4874927}" srcOrd="0" destOrd="0" presId="urn:microsoft.com/office/officeart/2005/8/layout/vList2"/>
    <dgm:cxn modelId="{307A8FD1-4DB6-49A8-8161-AC8D28C78635}" type="presOf" srcId="{ECF3CA3B-D066-4C9E-A8BD-C7107A6CF7B8}" destId="{9B2AAF89-0387-4EDC-9A27-230B2971CEE5}" srcOrd="0" destOrd="0" presId="urn:microsoft.com/office/officeart/2005/8/layout/vList2"/>
    <dgm:cxn modelId="{F6DB86BD-17F7-4E4A-8C79-04A26777BBFE}" type="presOf" srcId="{53E84CEC-8DD8-4EF3-B7DB-B9228D2E3820}" destId="{3414D229-376B-49BB-84AD-C631833DA709}" srcOrd="0" destOrd="0" presId="urn:microsoft.com/office/officeart/2005/8/layout/vList2"/>
    <dgm:cxn modelId="{3D182C56-A802-4D89-921B-6505BBFD5CEF}" type="presParOf" srcId="{9B2AAF89-0387-4EDC-9A27-230B2971CEE5}" destId="{70444215-5705-4971-A9F3-E7438283282A}" srcOrd="0" destOrd="0" presId="urn:microsoft.com/office/officeart/2005/8/layout/vList2"/>
    <dgm:cxn modelId="{4BCC7218-FB41-4D9F-A8DF-2149EC448CD9}" type="presParOf" srcId="{9B2AAF89-0387-4EDC-9A27-230B2971CEE5}" destId="{D155A65B-FC47-417D-BAF0-36A894ECE753}" srcOrd="1" destOrd="0" presId="urn:microsoft.com/office/officeart/2005/8/layout/vList2"/>
    <dgm:cxn modelId="{F9C8CC6F-F282-4129-8BB9-09ECDC4EE0DE}" type="presParOf" srcId="{9B2AAF89-0387-4EDC-9A27-230B2971CEE5}" destId="{3414D229-376B-49BB-84AD-C631833DA709}" srcOrd="2" destOrd="0" presId="urn:microsoft.com/office/officeart/2005/8/layout/vList2"/>
    <dgm:cxn modelId="{2DE0CC0C-F8DA-447F-ABBF-59482F1C7DC9}" type="presParOf" srcId="{9B2AAF89-0387-4EDC-9A27-230B2971CEE5}" destId="{9A73E66D-D5CE-4FD2-B1B7-E8F739D4B95F}" srcOrd="3" destOrd="0" presId="urn:microsoft.com/office/officeart/2005/8/layout/vList2"/>
    <dgm:cxn modelId="{697C2946-1629-4B0A-8BC2-3811D675CBDB}" type="presParOf" srcId="{9B2AAF89-0387-4EDC-9A27-230B2971CEE5}" destId="{0EAE6514-1C3E-4AC2-BDD0-8226F4874927}" srcOrd="4" destOrd="0" presId="urn:microsoft.com/office/officeart/2005/8/layout/vList2"/>
    <dgm:cxn modelId="{773C13C4-847E-4029-9CD6-AD06C3DA7FBA}" type="presParOf" srcId="{9B2AAF89-0387-4EDC-9A27-230B2971CEE5}" destId="{1A4A2B42-852F-49BC-AA11-A518874EC456}" srcOrd="5" destOrd="0" presId="urn:microsoft.com/office/officeart/2005/8/layout/vList2"/>
    <dgm:cxn modelId="{5E4E5D23-9217-4199-8A01-4EEDFA132C90}" type="presParOf" srcId="{9B2AAF89-0387-4EDC-9A27-230B2971CEE5}" destId="{95E96F33-42A7-426D-9CB2-6D1DFC3B9763}"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860AFA-5792-49BC-9E49-1976FD1180E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2763A6E0-AB6B-4C5A-85F3-216BFCCAA3EF}">
      <dgm:prSet custT="1"/>
      <dgm:spPr/>
      <dgm:t>
        <a:bodyPr/>
        <a:lstStyle/>
        <a:p>
          <a:r>
            <a:rPr lang="en-US" sz="2400" b="1" dirty="0"/>
            <a:t>Demand</a:t>
          </a:r>
        </a:p>
      </dgm:t>
    </dgm:pt>
    <dgm:pt modelId="{8ADBC448-9BAD-4505-91A0-F251F5AA39F2}" type="parTrans" cxnId="{5608EE72-034B-498E-AD27-E344655B45D9}">
      <dgm:prSet/>
      <dgm:spPr/>
      <dgm:t>
        <a:bodyPr/>
        <a:lstStyle/>
        <a:p>
          <a:endParaRPr lang="en-US" sz="2400" b="1"/>
        </a:p>
      </dgm:t>
    </dgm:pt>
    <dgm:pt modelId="{12480E8E-65D9-4AD4-BFD2-4853B2DFF835}" type="sibTrans" cxnId="{5608EE72-034B-498E-AD27-E344655B45D9}">
      <dgm:prSet/>
      <dgm:spPr/>
      <dgm:t>
        <a:bodyPr/>
        <a:lstStyle/>
        <a:p>
          <a:endParaRPr lang="en-US" sz="2400" b="1"/>
        </a:p>
      </dgm:t>
    </dgm:pt>
    <dgm:pt modelId="{E4B3A11B-27C9-4A48-8819-9320AD98E904}">
      <dgm:prSet custT="1"/>
      <dgm:spPr/>
      <dgm:t>
        <a:bodyPr/>
        <a:lstStyle/>
        <a:p>
          <a:r>
            <a:rPr lang="en-US" sz="2400" b="1"/>
            <a:t>Uses</a:t>
          </a:r>
        </a:p>
      </dgm:t>
    </dgm:pt>
    <dgm:pt modelId="{0CF47835-D004-4B96-9B0F-178F9CC13A2C}" type="parTrans" cxnId="{E0F94952-60CE-4055-96FF-886991E4B07F}">
      <dgm:prSet/>
      <dgm:spPr/>
      <dgm:t>
        <a:bodyPr/>
        <a:lstStyle/>
        <a:p>
          <a:endParaRPr lang="en-US" sz="2400" b="1"/>
        </a:p>
      </dgm:t>
    </dgm:pt>
    <dgm:pt modelId="{37DF5FD3-84AF-4B7D-84AD-F1DE5F16CE5E}" type="sibTrans" cxnId="{E0F94952-60CE-4055-96FF-886991E4B07F}">
      <dgm:prSet/>
      <dgm:spPr/>
      <dgm:t>
        <a:bodyPr/>
        <a:lstStyle/>
        <a:p>
          <a:endParaRPr lang="en-US" sz="2400" b="1"/>
        </a:p>
      </dgm:t>
    </dgm:pt>
    <dgm:pt modelId="{C3A6FCAA-D9D3-4CDF-A285-48EF5ABCBD93}">
      <dgm:prSet custT="1"/>
      <dgm:spPr/>
      <dgm:t>
        <a:bodyPr/>
        <a:lstStyle/>
        <a:p>
          <a:r>
            <a:rPr lang="en-US" sz="2400" b="1" dirty="0"/>
            <a:t>Leadership</a:t>
          </a:r>
        </a:p>
      </dgm:t>
    </dgm:pt>
    <dgm:pt modelId="{11F69FF5-5B6A-481A-9629-72AE741602DF}" type="parTrans" cxnId="{1F269D7E-4B14-4834-A924-AED1E8BD47AC}">
      <dgm:prSet/>
      <dgm:spPr/>
      <dgm:t>
        <a:bodyPr/>
        <a:lstStyle/>
        <a:p>
          <a:endParaRPr lang="en-US" sz="2400" b="1"/>
        </a:p>
      </dgm:t>
    </dgm:pt>
    <dgm:pt modelId="{3510594B-5323-4634-8A07-54C4007C7C08}" type="sibTrans" cxnId="{1F269D7E-4B14-4834-A924-AED1E8BD47AC}">
      <dgm:prSet/>
      <dgm:spPr/>
      <dgm:t>
        <a:bodyPr/>
        <a:lstStyle/>
        <a:p>
          <a:endParaRPr lang="en-US" sz="2400" b="1"/>
        </a:p>
      </dgm:t>
    </dgm:pt>
    <dgm:pt modelId="{C2278106-703E-4347-9E7B-28DF0DD169F7}">
      <dgm:prSet custT="1"/>
      <dgm:spPr/>
      <dgm:t>
        <a:bodyPr/>
        <a:lstStyle/>
        <a:p>
          <a:r>
            <a:rPr lang="en-US" sz="2400" b="1" dirty="0"/>
            <a:t>Commitment</a:t>
          </a:r>
        </a:p>
      </dgm:t>
    </dgm:pt>
    <dgm:pt modelId="{02B7B67F-539E-4E67-AC4D-7B71617CB9B9}" type="parTrans" cxnId="{5EAA354E-E4B1-4947-AA84-5BABF0D8CBAE}">
      <dgm:prSet/>
      <dgm:spPr/>
      <dgm:t>
        <a:bodyPr/>
        <a:lstStyle/>
        <a:p>
          <a:endParaRPr lang="en-US" sz="2400" b="1"/>
        </a:p>
      </dgm:t>
    </dgm:pt>
    <dgm:pt modelId="{75A2BC96-9D70-472F-AD03-9FED70AA6336}" type="sibTrans" cxnId="{5EAA354E-E4B1-4947-AA84-5BABF0D8CBAE}">
      <dgm:prSet/>
      <dgm:spPr/>
      <dgm:t>
        <a:bodyPr/>
        <a:lstStyle/>
        <a:p>
          <a:endParaRPr lang="en-US" sz="2400" b="1"/>
        </a:p>
      </dgm:t>
    </dgm:pt>
    <dgm:pt modelId="{A14BE190-3627-47E7-B0D4-2247B4F383B5}">
      <dgm:prSet custT="1"/>
      <dgm:spPr/>
      <dgm:t>
        <a:bodyPr/>
        <a:lstStyle/>
        <a:p>
          <a:r>
            <a:rPr lang="en-US" sz="2400" b="1"/>
            <a:t>Resourcing</a:t>
          </a:r>
        </a:p>
      </dgm:t>
    </dgm:pt>
    <dgm:pt modelId="{C2CEE9FC-6F2F-441D-BD94-525B19931067}" type="parTrans" cxnId="{0BCE28FA-5717-4E7F-A7E8-0A2C1B0A7A47}">
      <dgm:prSet/>
      <dgm:spPr/>
      <dgm:t>
        <a:bodyPr/>
        <a:lstStyle/>
        <a:p>
          <a:endParaRPr lang="en-US" sz="2400" b="1"/>
        </a:p>
      </dgm:t>
    </dgm:pt>
    <dgm:pt modelId="{0D0A34AD-C260-4349-A0AF-120BDF1C977B}" type="sibTrans" cxnId="{0BCE28FA-5717-4E7F-A7E8-0A2C1B0A7A47}">
      <dgm:prSet/>
      <dgm:spPr/>
      <dgm:t>
        <a:bodyPr/>
        <a:lstStyle/>
        <a:p>
          <a:endParaRPr lang="en-US" sz="2400" b="1"/>
        </a:p>
      </dgm:t>
    </dgm:pt>
    <dgm:pt modelId="{1EEAEAC1-A61A-4607-A41A-FEFD80F710FD}">
      <dgm:prSet custT="1"/>
      <dgm:spPr/>
      <dgm:t>
        <a:bodyPr/>
        <a:lstStyle/>
        <a:p>
          <a:r>
            <a:rPr lang="en-US" sz="2400" b="1" dirty="0"/>
            <a:t>Accountability</a:t>
          </a:r>
        </a:p>
      </dgm:t>
    </dgm:pt>
    <dgm:pt modelId="{23D0DC11-D558-4FB6-8AE9-3F2A73697881}" type="parTrans" cxnId="{F2D61B06-56B5-425F-9085-09A3F0F778E6}">
      <dgm:prSet/>
      <dgm:spPr/>
      <dgm:t>
        <a:bodyPr/>
        <a:lstStyle/>
        <a:p>
          <a:endParaRPr lang="en-US" sz="2400" b="1"/>
        </a:p>
      </dgm:t>
    </dgm:pt>
    <dgm:pt modelId="{8F97CEEE-4C0A-46FA-BE7F-1CAA4C3E1B10}" type="sibTrans" cxnId="{F2D61B06-56B5-425F-9085-09A3F0F778E6}">
      <dgm:prSet/>
      <dgm:spPr/>
      <dgm:t>
        <a:bodyPr/>
        <a:lstStyle/>
        <a:p>
          <a:endParaRPr lang="en-US" sz="2400" b="1"/>
        </a:p>
      </dgm:t>
    </dgm:pt>
    <dgm:pt modelId="{F533B3E7-7681-4DEE-937D-C4EFDFA227CF}">
      <dgm:prSet custT="1"/>
      <dgm:spPr/>
      <dgm:t>
        <a:bodyPr/>
        <a:lstStyle/>
        <a:p>
          <a:r>
            <a:rPr lang="en-US" sz="2400" b="1"/>
            <a:t>Technical Capacity</a:t>
          </a:r>
        </a:p>
      </dgm:t>
    </dgm:pt>
    <dgm:pt modelId="{E44A0A9B-0038-43CC-8D95-9392F503A202}" type="parTrans" cxnId="{F2ECAA1A-C79C-4D53-BA1E-88854CA79659}">
      <dgm:prSet/>
      <dgm:spPr/>
      <dgm:t>
        <a:bodyPr/>
        <a:lstStyle/>
        <a:p>
          <a:endParaRPr lang="en-US" sz="2400" b="1"/>
        </a:p>
      </dgm:t>
    </dgm:pt>
    <dgm:pt modelId="{166B3515-2DAB-46D6-86B4-09B5CDD08588}" type="sibTrans" cxnId="{F2ECAA1A-C79C-4D53-BA1E-88854CA79659}">
      <dgm:prSet/>
      <dgm:spPr/>
      <dgm:t>
        <a:bodyPr/>
        <a:lstStyle/>
        <a:p>
          <a:endParaRPr lang="en-US" sz="2400" b="1"/>
        </a:p>
      </dgm:t>
    </dgm:pt>
    <dgm:pt modelId="{D51C08FE-CB9E-4F1E-9266-448748B48253}">
      <dgm:prSet custT="1"/>
      <dgm:spPr/>
      <dgm:t>
        <a:bodyPr/>
        <a:lstStyle/>
        <a:p>
          <a:r>
            <a:rPr lang="en-US" sz="2400" b="1"/>
            <a:t>Infrastructure to Supply M&amp;E Information</a:t>
          </a:r>
        </a:p>
      </dgm:t>
    </dgm:pt>
    <dgm:pt modelId="{1099A213-7739-4614-BF18-4E856D7FF16C}" type="parTrans" cxnId="{D4F56EB8-8EC8-4EC4-8B5E-5CE5CA4372EE}">
      <dgm:prSet/>
      <dgm:spPr/>
      <dgm:t>
        <a:bodyPr/>
        <a:lstStyle/>
        <a:p>
          <a:endParaRPr lang="en-US" sz="2400" b="1"/>
        </a:p>
      </dgm:t>
    </dgm:pt>
    <dgm:pt modelId="{D32AA938-C278-4FC7-B1D7-F338DA65568D}" type="sibTrans" cxnId="{D4F56EB8-8EC8-4EC4-8B5E-5CE5CA4372EE}">
      <dgm:prSet/>
      <dgm:spPr/>
      <dgm:t>
        <a:bodyPr/>
        <a:lstStyle/>
        <a:p>
          <a:endParaRPr lang="en-US" sz="2400" b="1"/>
        </a:p>
      </dgm:t>
    </dgm:pt>
    <dgm:pt modelId="{3C6F9246-D728-43DF-B926-7F53FC8F8725}">
      <dgm:prSet custT="1"/>
      <dgm:spPr/>
      <dgm:t>
        <a:bodyPr/>
        <a:lstStyle/>
        <a:p>
          <a:r>
            <a:rPr lang="en-US" sz="2400" b="1"/>
            <a:t>Infrastructure to Use M&amp;E Information</a:t>
          </a:r>
        </a:p>
      </dgm:t>
    </dgm:pt>
    <dgm:pt modelId="{0DD472C4-56EF-4FD9-A535-A99394347A4F}" type="parTrans" cxnId="{11888F26-B71E-45FF-84D5-012551E81175}">
      <dgm:prSet/>
      <dgm:spPr/>
      <dgm:t>
        <a:bodyPr/>
        <a:lstStyle/>
        <a:p>
          <a:endParaRPr lang="en-US" sz="2400" b="1"/>
        </a:p>
      </dgm:t>
    </dgm:pt>
    <dgm:pt modelId="{1776887D-5B24-4E9D-BE1C-3DFF9547D434}" type="sibTrans" cxnId="{11888F26-B71E-45FF-84D5-012551E81175}">
      <dgm:prSet/>
      <dgm:spPr/>
      <dgm:t>
        <a:bodyPr/>
        <a:lstStyle/>
        <a:p>
          <a:endParaRPr lang="en-US" sz="2400" b="1"/>
        </a:p>
      </dgm:t>
    </dgm:pt>
    <dgm:pt modelId="{BA7CE5A1-154E-4DD8-AF93-873DAD39DA07}">
      <dgm:prSet custT="1"/>
      <dgm:spPr/>
      <dgm:t>
        <a:bodyPr/>
        <a:lstStyle/>
        <a:p>
          <a:r>
            <a:rPr lang="en-US" sz="2400" b="1" dirty="0"/>
            <a:t>Oversight</a:t>
          </a:r>
        </a:p>
      </dgm:t>
    </dgm:pt>
    <dgm:pt modelId="{D8061522-81B2-4BAE-948C-0B9ADCF31B94}" type="parTrans" cxnId="{2ACE5B85-54AC-4F04-86F9-E783240DDF1C}">
      <dgm:prSet/>
      <dgm:spPr/>
      <dgm:t>
        <a:bodyPr/>
        <a:lstStyle/>
        <a:p>
          <a:endParaRPr lang="en-US" sz="2400" b="1"/>
        </a:p>
      </dgm:t>
    </dgm:pt>
    <dgm:pt modelId="{CE9827FC-D267-41D4-A381-3F61FF7D1688}" type="sibTrans" cxnId="{2ACE5B85-54AC-4F04-86F9-E783240DDF1C}">
      <dgm:prSet/>
      <dgm:spPr/>
      <dgm:t>
        <a:bodyPr/>
        <a:lstStyle/>
        <a:p>
          <a:endParaRPr lang="en-US" sz="2400" b="1"/>
        </a:p>
      </dgm:t>
    </dgm:pt>
    <dgm:pt modelId="{E53E0836-8C5E-4F12-A40E-1C07F3DFB1E6}">
      <dgm:prSet custT="1"/>
      <dgm:spPr/>
      <dgm:t>
        <a:bodyPr/>
        <a:lstStyle/>
        <a:p>
          <a:r>
            <a:rPr lang="en-US" sz="2400" b="1" dirty="0"/>
            <a:t>Values &amp; Ethics</a:t>
          </a:r>
        </a:p>
      </dgm:t>
    </dgm:pt>
    <dgm:pt modelId="{24C66B0A-F962-4F39-8F0B-BEF3CE06E69E}" type="parTrans" cxnId="{0215DEB4-AF6A-4984-B3A5-1D57B412316E}">
      <dgm:prSet/>
      <dgm:spPr/>
      <dgm:t>
        <a:bodyPr/>
        <a:lstStyle/>
        <a:p>
          <a:endParaRPr lang="en-US" sz="2400" b="1"/>
        </a:p>
      </dgm:t>
    </dgm:pt>
    <dgm:pt modelId="{09B1B871-AC0C-4765-81DA-71F75E93C3D3}" type="sibTrans" cxnId="{0215DEB4-AF6A-4984-B3A5-1D57B412316E}">
      <dgm:prSet/>
      <dgm:spPr/>
      <dgm:t>
        <a:bodyPr/>
        <a:lstStyle/>
        <a:p>
          <a:endParaRPr lang="en-US" sz="2400" b="1"/>
        </a:p>
      </dgm:t>
    </dgm:pt>
    <dgm:pt modelId="{23838D9C-9625-4E38-BC98-0D93F475701E}">
      <dgm:prSet custT="1"/>
      <dgm:spPr/>
      <dgm:t>
        <a:bodyPr/>
        <a:lstStyle/>
        <a:p>
          <a:r>
            <a:rPr lang="en-US" sz="2400" b="1" dirty="0"/>
            <a:t>Sustainability</a:t>
          </a:r>
        </a:p>
      </dgm:t>
    </dgm:pt>
    <dgm:pt modelId="{1D5BAC82-3581-4C4B-81A9-588D0F792A6D}" type="parTrans" cxnId="{B1362ED5-74F8-4CF4-AC5B-06ABE817B355}">
      <dgm:prSet/>
      <dgm:spPr/>
      <dgm:t>
        <a:bodyPr/>
        <a:lstStyle/>
        <a:p>
          <a:endParaRPr lang="en-US" sz="2400" b="1"/>
        </a:p>
      </dgm:t>
    </dgm:pt>
    <dgm:pt modelId="{2B553A7B-3380-4426-B5BD-FAECFD6F9781}" type="sibTrans" cxnId="{B1362ED5-74F8-4CF4-AC5B-06ABE817B355}">
      <dgm:prSet/>
      <dgm:spPr/>
      <dgm:t>
        <a:bodyPr/>
        <a:lstStyle/>
        <a:p>
          <a:endParaRPr lang="en-US" sz="2400" b="1"/>
        </a:p>
      </dgm:t>
    </dgm:pt>
    <dgm:pt modelId="{84ECBFD6-B9C1-4CB2-92AC-8F92C7779D96}" type="pres">
      <dgm:prSet presAssocID="{55860AFA-5792-49BC-9E49-1976FD1180E8}" presName="diagram" presStyleCnt="0">
        <dgm:presLayoutVars>
          <dgm:dir/>
          <dgm:resizeHandles val="exact"/>
        </dgm:presLayoutVars>
      </dgm:prSet>
      <dgm:spPr/>
      <dgm:t>
        <a:bodyPr/>
        <a:lstStyle/>
        <a:p>
          <a:endParaRPr lang="en-US"/>
        </a:p>
      </dgm:t>
    </dgm:pt>
    <dgm:pt modelId="{D568A5E1-5D55-4451-8105-80E0A0E0286A}" type="pres">
      <dgm:prSet presAssocID="{2763A6E0-AB6B-4C5A-85F3-216BFCCAA3EF}" presName="node" presStyleLbl="node1" presStyleIdx="0" presStyleCnt="12">
        <dgm:presLayoutVars>
          <dgm:bulletEnabled val="1"/>
        </dgm:presLayoutVars>
      </dgm:prSet>
      <dgm:spPr/>
      <dgm:t>
        <a:bodyPr/>
        <a:lstStyle/>
        <a:p>
          <a:endParaRPr lang="en-US"/>
        </a:p>
      </dgm:t>
    </dgm:pt>
    <dgm:pt modelId="{B4564BA2-BCCE-4818-B00B-4629E0570FD9}" type="pres">
      <dgm:prSet presAssocID="{12480E8E-65D9-4AD4-BFD2-4853B2DFF835}" presName="sibTrans" presStyleCnt="0"/>
      <dgm:spPr/>
    </dgm:pt>
    <dgm:pt modelId="{6DE5742B-7AED-4A5B-8B21-95EACBBDF80B}" type="pres">
      <dgm:prSet presAssocID="{E4B3A11B-27C9-4A48-8819-9320AD98E904}" presName="node" presStyleLbl="node1" presStyleIdx="1" presStyleCnt="12">
        <dgm:presLayoutVars>
          <dgm:bulletEnabled val="1"/>
        </dgm:presLayoutVars>
      </dgm:prSet>
      <dgm:spPr/>
      <dgm:t>
        <a:bodyPr/>
        <a:lstStyle/>
        <a:p>
          <a:endParaRPr lang="en-US"/>
        </a:p>
      </dgm:t>
    </dgm:pt>
    <dgm:pt modelId="{A4C49F1D-F0CA-4F02-96F8-7BB3080B495A}" type="pres">
      <dgm:prSet presAssocID="{37DF5FD3-84AF-4B7D-84AD-F1DE5F16CE5E}" presName="sibTrans" presStyleCnt="0"/>
      <dgm:spPr/>
    </dgm:pt>
    <dgm:pt modelId="{233DEBBC-DDBB-4C92-BFFF-FE1B19E3C48E}" type="pres">
      <dgm:prSet presAssocID="{C3A6FCAA-D9D3-4CDF-A285-48EF5ABCBD93}" presName="node" presStyleLbl="node1" presStyleIdx="2" presStyleCnt="12">
        <dgm:presLayoutVars>
          <dgm:bulletEnabled val="1"/>
        </dgm:presLayoutVars>
      </dgm:prSet>
      <dgm:spPr/>
      <dgm:t>
        <a:bodyPr/>
        <a:lstStyle/>
        <a:p>
          <a:endParaRPr lang="en-US"/>
        </a:p>
      </dgm:t>
    </dgm:pt>
    <dgm:pt modelId="{7A9B063A-7E6D-445D-B93C-B07CFB7DE081}" type="pres">
      <dgm:prSet presAssocID="{3510594B-5323-4634-8A07-54C4007C7C08}" presName="sibTrans" presStyleCnt="0"/>
      <dgm:spPr/>
    </dgm:pt>
    <dgm:pt modelId="{4F4073D7-11D8-4BBD-8222-C496C79AA720}" type="pres">
      <dgm:prSet presAssocID="{C2278106-703E-4347-9E7B-28DF0DD169F7}" presName="node" presStyleLbl="node1" presStyleIdx="3" presStyleCnt="12">
        <dgm:presLayoutVars>
          <dgm:bulletEnabled val="1"/>
        </dgm:presLayoutVars>
      </dgm:prSet>
      <dgm:spPr/>
      <dgm:t>
        <a:bodyPr/>
        <a:lstStyle/>
        <a:p>
          <a:endParaRPr lang="en-US"/>
        </a:p>
      </dgm:t>
    </dgm:pt>
    <dgm:pt modelId="{494E1FE5-D668-4692-9BA0-EE0053764F5B}" type="pres">
      <dgm:prSet presAssocID="{75A2BC96-9D70-472F-AD03-9FED70AA6336}" presName="sibTrans" presStyleCnt="0"/>
      <dgm:spPr/>
    </dgm:pt>
    <dgm:pt modelId="{A021A763-70F0-4C07-BF0C-AADFB998C37B}" type="pres">
      <dgm:prSet presAssocID="{A14BE190-3627-47E7-B0D4-2247B4F383B5}" presName="node" presStyleLbl="node1" presStyleIdx="4" presStyleCnt="12">
        <dgm:presLayoutVars>
          <dgm:bulletEnabled val="1"/>
        </dgm:presLayoutVars>
      </dgm:prSet>
      <dgm:spPr/>
      <dgm:t>
        <a:bodyPr/>
        <a:lstStyle/>
        <a:p>
          <a:endParaRPr lang="en-US"/>
        </a:p>
      </dgm:t>
    </dgm:pt>
    <dgm:pt modelId="{6B7583EE-86B8-41DE-9F1C-A7E367E6B12B}" type="pres">
      <dgm:prSet presAssocID="{0D0A34AD-C260-4349-A0AF-120BDF1C977B}" presName="sibTrans" presStyleCnt="0"/>
      <dgm:spPr/>
    </dgm:pt>
    <dgm:pt modelId="{9292DC49-4EFE-4292-A46C-D1D51E87BF7C}" type="pres">
      <dgm:prSet presAssocID="{1EEAEAC1-A61A-4607-A41A-FEFD80F710FD}" presName="node" presStyleLbl="node1" presStyleIdx="5" presStyleCnt="12">
        <dgm:presLayoutVars>
          <dgm:bulletEnabled val="1"/>
        </dgm:presLayoutVars>
      </dgm:prSet>
      <dgm:spPr/>
      <dgm:t>
        <a:bodyPr/>
        <a:lstStyle/>
        <a:p>
          <a:endParaRPr lang="en-US"/>
        </a:p>
      </dgm:t>
    </dgm:pt>
    <dgm:pt modelId="{89959548-3336-482C-8C03-1F3E234CD7AD}" type="pres">
      <dgm:prSet presAssocID="{8F97CEEE-4C0A-46FA-BE7F-1CAA4C3E1B10}" presName="sibTrans" presStyleCnt="0"/>
      <dgm:spPr/>
    </dgm:pt>
    <dgm:pt modelId="{D2B2F5F7-F1ED-44EB-86BD-BD85F3D48E6A}" type="pres">
      <dgm:prSet presAssocID="{F533B3E7-7681-4DEE-937D-C4EFDFA227CF}" presName="node" presStyleLbl="node1" presStyleIdx="6" presStyleCnt="12">
        <dgm:presLayoutVars>
          <dgm:bulletEnabled val="1"/>
        </dgm:presLayoutVars>
      </dgm:prSet>
      <dgm:spPr/>
      <dgm:t>
        <a:bodyPr/>
        <a:lstStyle/>
        <a:p>
          <a:endParaRPr lang="en-US"/>
        </a:p>
      </dgm:t>
    </dgm:pt>
    <dgm:pt modelId="{DD0ABB08-35FD-4572-A4FC-8DD8F32ED2FA}" type="pres">
      <dgm:prSet presAssocID="{166B3515-2DAB-46D6-86B4-09B5CDD08588}" presName="sibTrans" presStyleCnt="0"/>
      <dgm:spPr/>
    </dgm:pt>
    <dgm:pt modelId="{39E31980-8121-49E3-9D23-D3553AF638D8}" type="pres">
      <dgm:prSet presAssocID="{D51C08FE-CB9E-4F1E-9266-448748B48253}" presName="node" presStyleLbl="node1" presStyleIdx="7" presStyleCnt="12" custLinFactNeighborX="126" custLinFactNeighborY="-342">
        <dgm:presLayoutVars>
          <dgm:bulletEnabled val="1"/>
        </dgm:presLayoutVars>
      </dgm:prSet>
      <dgm:spPr/>
      <dgm:t>
        <a:bodyPr/>
        <a:lstStyle/>
        <a:p>
          <a:endParaRPr lang="en-US"/>
        </a:p>
      </dgm:t>
    </dgm:pt>
    <dgm:pt modelId="{8EF5B559-171F-4021-898F-15EEB65522DB}" type="pres">
      <dgm:prSet presAssocID="{D32AA938-C278-4FC7-B1D7-F338DA65568D}" presName="sibTrans" presStyleCnt="0"/>
      <dgm:spPr/>
    </dgm:pt>
    <dgm:pt modelId="{B40FCB1A-38FF-4890-A933-1FFA4B9F90BE}" type="pres">
      <dgm:prSet presAssocID="{3C6F9246-D728-43DF-B926-7F53FC8F8725}" presName="node" presStyleLbl="node1" presStyleIdx="8" presStyleCnt="12">
        <dgm:presLayoutVars>
          <dgm:bulletEnabled val="1"/>
        </dgm:presLayoutVars>
      </dgm:prSet>
      <dgm:spPr/>
      <dgm:t>
        <a:bodyPr/>
        <a:lstStyle/>
        <a:p>
          <a:endParaRPr lang="en-US"/>
        </a:p>
      </dgm:t>
    </dgm:pt>
    <dgm:pt modelId="{B9B7AF99-EBC8-4D8E-8900-5CE4B190F28B}" type="pres">
      <dgm:prSet presAssocID="{1776887D-5B24-4E9D-BE1C-3DFF9547D434}" presName="sibTrans" presStyleCnt="0"/>
      <dgm:spPr/>
    </dgm:pt>
    <dgm:pt modelId="{D4F90E5C-CC65-4E2B-B912-D5353CFA04FC}" type="pres">
      <dgm:prSet presAssocID="{BA7CE5A1-154E-4DD8-AF93-873DAD39DA07}" presName="node" presStyleLbl="node1" presStyleIdx="9" presStyleCnt="12">
        <dgm:presLayoutVars>
          <dgm:bulletEnabled val="1"/>
        </dgm:presLayoutVars>
      </dgm:prSet>
      <dgm:spPr/>
      <dgm:t>
        <a:bodyPr/>
        <a:lstStyle/>
        <a:p>
          <a:endParaRPr lang="en-US"/>
        </a:p>
      </dgm:t>
    </dgm:pt>
    <dgm:pt modelId="{1F401B4D-15E3-43D5-899A-3504B320BEF2}" type="pres">
      <dgm:prSet presAssocID="{CE9827FC-D267-41D4-A381-3F61FF7D1688}" presName="sibTrans" presStyleCnt="0"/>
      <dgm:spPr/>
    </dgm:pt>
    <dgm:pt modelId="{595527D0-793E-4E86-814E-E7C38EA9722A}" type="pres">
      <dgm:prSet presAssocID="{E53E0836-8C5E-4F12-A40E-1C07F3DFB1E6}" presName="node" presStyleLbl="node1" presStyleIdx="10" presStyleCnt="12">
        <dgm:presLayoutVars>
          <dgm:bulletEnabled val="1"/>
        </dgm:presLayoutVars>
      </dgm:prSet>
      <dgm:spPr/>
      <dgm:t>
        <a:bodyPr/>
        <a:lstStyle/>
        <a:p>
          <a:endParaRPr lang="en-US"/>
        </a:p>
      </dgm:t>
    </dgm:pt>
    <dgm:pt modelId="{DBB7003E-E5D9-458A-822F-86DEA08FD152}" type="pres">
      <dgm:prSet presAssocID="{09B1B871-AC0C-4765-81DA-71F75E93C3D3}" presName="sibTrans" presStyleCnt="0"/>
      <dgm:spPr/>
    </dgm:pt>
    <dgm:pt modelId="{C7F4A29F-2E1D-49F4-948C-D13041064F1D}" type="pres">
      <dgm:prSet presAssocID="{23838D9C-9625-4E38-BC98-0D93F475701E}" presName="node" presStyleLbl="node1" presStyleIdx="11" presStyleCnt="12" custLinFactNeighborY="-1290">
        <dgm:presLayoutVars>
          <dgm:bulletEnabled val="1"/>
        </dgm:presLayoutVars>
      </dgm:prSet>
      <dgm:spPr/>
      <dgm:t>
        <a:bodyPr/>
        <a:lstStyle/>
        <a:p>
          <a:endParaRPr lang="en-US"/>
        </a:p>
      </dgm:t>
    </dgm:pt>
  </dgm:ptLst>
  <dgm:cxnLst>
    <dgm:cxn modelId="{2ACE5B85-54AC-4F04-86F9-E783240DDF1C}" srcId="{55860AFA-5792-49BC-9E49-1976FD1180E8}" destId="{BA7CE5A1-154E-4DD8-AF93-873DAD39DA07}" srcOrd="9" destOrd="0" parTransId="{D8061522-81B2-4BAE-948C-0B9ADCF31B94}" sibTransId="{CE9827FC-D267-41D4-A381-3F61FF7D1688}"/>
    <dgm:cxn modelId="{4272C736-D638-4DAE-AD77-1F16D07C0140}" type="presOf" srcId="{D51C08FE-CB9E-4F1E-9266-448748B48253}" destId="{39E31980-8121-49E3-9D23-D3553AF638D8}" srcOrd="0" destOrd="0" presId="urn:microsoft.com/office/officeart/2005/8/layout/default"/>
    <dgm:cxn modelId="{903EF0B6-E524-4594-8C64-F1195E50F0FD}" type="presOf" srcId="{2763A6E0-AB6B-4C5A-85F3-216BFCCAA3EF}" destId="{D568A5E1-5D55-4451-8105-80E0A0E0286A}" srcOrd="0" destOrd="0" presId="urn:microsoft.com/office/officeart/2005/8/layout/default"/>
    <dgm:cxn modelId="{F2D61B06-56B5-425F-9085-09A3F0F778E6}" srcId="{55860AFA-5792-49BC-9E49-1976FD1180E8}" destId="{1EEAEAC1-A61A-4607-A41A-FEFD80F710FD}" srcOrd="5" destOrd="0" parTransId="{23D0DC11-D558-4FB6-8AE9-3F2A73697881}" sibTransId="{8F97CEEE-4C0A-46FA-BE7F-1CAA4C3E1B10}"/>
    <dgm:cxn modelId="{5EAA354E-E4B1-4947-AA84-5BABF0D8CBAE}" srcId="{55860AFA-5792-49BC-9E49-1976FD1180E8}" destId="{C2278106-703E-4347-9E7B-28DF0DD169F7}" srcOrd="3" destOrd="0" parTransId="{02B7B67F-539E-4E67-AC4D-7B71617CB9B9}" sibTransId="{75A2BC96-9D70-472F-AD03-9FED70AA6336}"/>
    <dgm:cxn modelId="{6414D4A0-9973-4C69-9E3C-2A8EA18ADC11}" type="presOf" srcId="{3C6F9246-D728-43DF-B926-7F53FC8F8725}" destId="{B40FCB1A-38FF-4890-A933-1FFA4B9F90BE}" srcOrd="0" destOrd="0" presId="urn:microsoft.com/office/officeart/2005/8/layout/default"/>
    <dgm:cxn modelId="{B77FCDEA-CDA7-45B9-8A2C-982D25108455}" type="presOf" srcId="{1EEAEAC1-A61A-4607-A41A-FEFD80F710FD}" destId="{9292DC49-4EFE-4292-A46C-D1D51E87BF7C}" srcOrd="0" destOrd="0" presId="urn:microsoft.com/office/officeart/2005/8/layout/default"/>
    <dgm:cxn modelId="{5608EE72-034B-498E-AD27-E344655B45D9}" srcId="{55860AFA-5792-49BC-9E49-1976FD1180E8}" destId="{2763A6E0-AB6B-4C5A-85F3-216BFCCAA3EF}" srcOrd="0" destOrd="0" parTransId="{8ADBC448-9BAD-4505-91A0-F251F5AA39F2}" sibTransId="{12480E8E-65D9-4AD4-BFD2-4853B2DFF835}"/>
    <dgm:cxn modelId="{79E5EF52-364B-42F8-BE1A-D4169F0671CA}" type="presOf" srcId="{23838D9C-9625-4E38-BC98-0D93F475701E}" destId="{C7F4A29F-2E1D-49F4-948C-D13041064F1D}" srcOrd="0" destOrd="0" presId="urn:microsoft.com/office/officeart/2005/8/layout/default"/>
    <dgm:cxn modelId="{5429B404-137F-4D2E-86BF-BA72590BBDD2}" type="presOf" srcId="{E53E0836-8C5E-4F12-A40E-1C07F3DFB1E6}" destId="{595527D0-793E-4E86-814E-E7C38EA9722A}" srcOrd="0" destOrd="0" presId="urn:microsoft.com/office/officeart/2005/8/layout/default"/>
    <dgm:cxn modelId="{0BCE28FA-5717-4E7F-A7E8-0A2C1B0A7A47}" srcId="{55860AFA-5792-49BC-9E49-1976FD1180E8}" destId="{A14BE190-3627-47E7-B0D4-2247B4F383B5}" srcOrd="4" destOrd="0" parTransId="{C2CEE9FC-6F2F-441D-BD94-525B19931067}" sibTransId="{0D0A34AD-C260-4349-A0AF-120BDF1C977B}"/>
    <dgm:cxn modelId="{0215DEB4-AF6A-4984-B3A5-1D57B412316E}" srcId="{55860AFA-5792-49BC-9E49-1976FD1180E8}" destId="{E53E0836-8C5E-4F12-A40E-1C07F3DFB1E6}" srcOrd="10" destOrd="0" parTransId="{24C66B0A-F962-4F39-8F0B-BEF3CE06E69E}" sibTransId="{09B1B871-AC0C-4765-81DA-71F75E93C3D3}"/>
    <dgm:cxn modelId="{7A11A515-2AA7-42E5-9F6F-2CA516A2EC5D}" type="presOf" srcId="{C2278106-703E-4347-9E7B-28DF0DD169F7}" destId="{4F4073D7-11D8-4BBD-8222-C496C79AA720}" srcOrd="0" destOrd="0" presId="urn:microsoft.com/office/officeart/2005/8/layout/default"/>
    <dgm:cxn modelId="{8913C191-26EC-4D75-86B5-257C4B831CEB}" type="presOf" srcId="{C3A6FCAA-D9D3-4CDF-A285-48EF5ABCBD93}" destId="{233DEBBC-DDBB-4C92-BFFF-FE1B19E3C48E}" srcOrd="0" destOrd="0" presId="urn:microsoft.com/office/officeart/2005/8/layout/default"/>
    <dgm:cxn modelId="{BDC4A814-2E6F-4841-9CA8-904DE8BD2D21}" type="presOf" srcId="{A14BE190-3627-47E7-B0D4-2247B4F383B5}" destId="{A021A763-70F0-4C07-BF0C-AADFB998C37B}" srcOrd="0" destOrd="0" presId="urn:microsoft.com/office/officeart/2005/8/layout/default"/>
    <dgm:cxn modelId="{B1362ED5-74F8-4CF4-AC5B-06ABE817B355}" srcId="{55860AFA-5792-49BC-9E49-1976FD1180E8}" destId="{23838D9C-9625-4E38-BC98-0D93F475701E}" srcOrd="11" destOrd="0" parTransId="{1D5BAC82-3581-4C4B-81A9-588D0F792A6D}" sibTransId="{2B553A7B-3380-4426-B5BD-FAECFD6F9781}"/>
    <dgm:cxn modelId="{D4F56EB8-8EC8-4EC4-8B5E-5CE5CA4372EE}" srcId="{55860AFA-5792-49BC-9E49-1976FD1180E8}" destId="{D51C08FE-CB9E-4F1E-9266-448748B48253}" srcOrd="7" destOrd="0" parTransId="{1099A213-7739-4614-BF18-4E856D7FF16C}" sibTransId="{D32AA938-C278-4FC7-B1D7-F338DA65568D}"/>
    <dgm:cxn modelId="{11888F26-B71E-45FF-84D5-012551E81175}" srcId="{55860AFA-5792-49BC-9E49-1976FD1180E8}" destId="{3C6F9246-D728-43DF-B926-7F53FC8F8725}" srcOrd="8" destOrd="0" parTransId="{0DD472C4-56EF-4FD9-A535-A99394347A4F}" sibTransId="{1776887D-5B24-4E9D-BE1C-3DFF9547D434}"/>
    <dgm:cxn modelId="{1F269D7E-4B14-4834-A924-AED1E8BD47AC}" srcId="{55860AFA-5792-49BC-9E49-1976FD1180E8}" destId="{C3A6FCAA-D9D3-4CDF-A285-48EF5ABCBD93}" srcOrd="2" destOrd="0" parTransId="{11F69FF5-5B6A-481A-9629-72AE741602DF}" sibTransId="{3510594B-5323-4634-8A07-54C4007C7C08}"/>
    <dgm:cxn modelId="{E0F94952-60CE-4055-96FF-886991E4B07F}" srcId="{55860AFA-5792-49BC-9E49-1976FD1180E8}" destId="{E4B3A11B-27C9-4A48-8819-9320AD98E904}" srcOrd="1" destOrd="0" parTransId="{0CF47835-D004-4B96-9B0F-178F9CC13A2C}" sibTransId="{37DF5FD3-84AF-4B7D-84AD-F1DE5F16CE5E}"/>
    <dgm:cxn modelId="{BAD0965C-EE2B-4D60-8C1C-B9E6893EC8D9}" type="presOf" srcId="{E4B3A11B-27C9-4A48-8819-9320AD98E904}" destId="{6DE5742B-7AED-4A5B-8B21-95EACBBDF80B}" srcOrd="0" destOrd="0" presId="urn:microsoft.com/office/officeart/2005/8/layout/default"/>
    <dgm:cxn modelId="{493AE50C-C5A5-4654-B554-2E4CA08058FD}" type="presOf" srcId="{BA7CE5A1-154E-4DD8-AF93-873DAD39DA07}" destId="{D4F90E5C-CC65-4E2B-B912-D5353CFA04FC}" srcOrd="0" destOrd="0" presId="urn:microsoft.com/office/officeart/2005/8/layout/default"/>
    <dgm:cxn modelId="{87F8047F-F841-49AD-ADD0-FA9011EDB33B}" type="presOf" srcId="{55860AFA-5792-49BC-9E49-1976FD1180E8}" destId="{84ECBFD6-B9C1-4CB2-92AC-8F92C7779D96}" srcOrd="0" destOrd="0" presId="urn:microsoft.com/office/officeart/2005/8/layout/default"/>
    <dgm:cxn modelId="{699AFAEA-BF05-4653-BF95-C639659C3CAF}" type="presOf" srcId="{F533B3E7-7681-4DEE-937D-C4EFDFA227CF}" destId="{D2B2F5F7-F1ED-44EB-86BD-BD85F3D48E6A}" srcOrd="0" destOrd="0" presId="urn:microsoft.com/office/officeart/2005/8/layout/default"/>
    <dgm:cxn modelId="{F2ECAA1A-C79C-4D53-BA1E-88854CA79659}" srcId="{55860AFA-5792-49BC-9E49-1976FD1180E8}" destId="{F533B3E7-7681-4DEE-937D-C4EFDFA227CF}" srcOrd="6" destOrd="0" parTransId="{E44A0A9B-0038-43CC-8D95-9392F503A202}" sibTransId="{166B3515-2DAB-46D6-86B4-09B5CDD08588}"/>
    <dgm:cxn modelId="{6170CE57-B8A7-4184-BE7E-30C34BFC1699}" type="presParOf" srcId="{84ECBFD6-B9C1-4CB2-92AC-8F92C7779D96}" destId="{D568A5E1-5D55-4451-8105-80E0A0E0286A}" srcOrd="0" destOrd="0" presId="urn:microsoft.com/office/officeart/2005/8/layout/default"/>
    <dgm:cxn modelId="{2853C455-07ED-4C3F-9299-33E642DE32D7}" type="presParOf" srcId="{84ECBFD6-B9C1-4CB2-92AC-8F92C7779D96}" destId="{B4564BA2-BCCE-4818-B00B-4629E0570FD9}" srcOrd="1" destOrd="0" presId="urn:microsoft.com/office/officeart/2005/8/layout/default"/>
    <dgm:cxn modelId="{90FDEE1B-87E9-4505-80E0-02F172951723}" type="presParOf" srcId="{84ECBFD6-B9C1-4CB2-92AC-8F92C7779D96}" destId="{6DE5742B-7AED-4A5B-8B21-95EACBBDF80B}" srcOrd="2" destOrd="0" presId="urn:microsoft.com/office/officeart/2005/8/layout/default"/>
    <dgm:cxn modelId="{CA38849B-5D9D-4994-9E67-3FE247A7E4A8}" type="presParOf" srcId="{84ECBFD6-B9C1-4CB2-92AC-8F92C7779D96}" destId="{A4C49F1D-F0CA-4F02-96F8-7BB3080B495A}" srcOrd="3" destOrd="0" presId="urn:microsoft.com/office/officeart/2005/8/layout/default"/>
    <dgm:cxn modelId="{A6EED034-EAF4-476B-86AC-DA1464D672A0}" type="presParOf" srcId="{84ECBFD6-B9C1-4CB2-92AC-8F92C7779D96}" destId="{233DEBBC-DDBB-4C92-BFFF-FE1B19E3C48E}" srcOrd="4" destOrd="0" presId="urn:microsoft.com/office/officeart/2005/8/layout/default"/>
    <dgm:cxn modelId="{EA791744-C268-4C56-8457-20CE11A4820A}" type="presParOf" srcId="{84ECBFD6-B9C1-4CB2-92AC-8F92C7779D96}" destId="{7A9B063A-7E6D-445D-B93C-B07CFB7DE081}" srcOrd="5" destOrd="0" presId="urn:microsoft.com/office/officeart/2005/8/layout/default"/>
    <dgm:cxn modelId="{36F29A17-C727-406A-AA6A-652B343C322E}" type="presParOf" srcId="{84ECBFD6-B9C1-4CB2-92AC-8F92C7779D96}" destId="{4F4073D7-11D8-4BBD-8222-C496C79AA720}" srcOrd="6" destOrd="0" presId="urn:microsoft.com/office/officeart/2005/8/layout/default"/>
    <dgm:cxn modelId="{997592C9-5A3D-4136-BFBF-D726651FE0E9}" type="presParOf" srcId="{84ECBFD6-B9C1-4CB2-92AC-8F92C7779D96}" destId="{494E1FE5-D668-4692-9BA0-EE0053764F5B}" srcOrd="7" destOrd="0" presId="urn:microsoft.com/office/officeart/2005/8/layout/default"/>
    <dgm:cxn modelId="{3860AA07-18B4-4B03-809F-18A2D5296C1C}" type="presParOf" srcId="{84ECBFD6-B9C1-4CB2-92AC-8F92C7779D96}" destId="{A021A763-70F0-4C07-BF0C-AADFB998C37B}" srcOrd="8" destOrd="0" presId="urn:microsoft.com/office/officeart/2005/8/layout/default"/>
    <dgm:cxn modelId="{0DC92457-6879-4FFF-A64C-383C2AE6C76A}" type="presParOf" srcId="{84ECBFD6-B9C1-4CB2-92AC-8F92C7779D96}" destId="{6B7583EE-86B8-41DE-9F1C-A7E367E6B12B}" srcOrd="9" destOrd="0" presId="urn:microsoft.com/office/officeart/2005/8/layout/default"/>
    <dgm:cxn modelId="{1F6B6B5D-1E49-452C-865E-E27922651D5E}" type="presParOf" srcId="{84ECBFD6-B9C1-4CB2-92AC-8F92C7779D96}" destId="{9292DC49-4EFE-4292-A46C-D1D51E87BF7C}" srcOrd="10" destOrd="0" presId="urn:microsoft.com/office/officeart/2005/8/layout/default"/>
    <dgm:cxn modelId="{D9B264CC-D4AA-4BC8-BB99-CEBCC61561BA}" type="presParOf" srcId="{84ECBFD6-B9C1-4CB2-92AC-8F92C7779D96}" destId="{89959548-3336-482C-8C03-1F3E234CD7AD}" srcOrd="11" destOrd="0" presId="urn:microsoft.com/office/officeart/2005/8/layout/default"/>
    <dgm:cxn modelId="{1181CFE8-A5D5-411E-ACD1-0AFA013933DE}" type="presParOf" srcId="{84ECBFD6-B9C1-4CB2-92AC-8F92C7779D96}" destId="{D2B2F5F7-F1ED-44EB-86BD-BD85F3D48E6A}" srcOrd="12" destOrd="0" presId="urn:microsoft.com/office/officeart/2005/8/layout/default"/>
    <dgm:cxn modelId="{375982BC-4AA9-4083-A5D7-A11278552BDA}" type="presParOf" srcId="{84ECBFD6-B9C1-4CB2-92AC-8F92C7779D96}" destId="{DD0ABB08-35FD-4572-A4FC-8DD8F32ED2FA}" srcOrd="13" destOrd="0" presId="urn:microsoft.com/office/officeart/2005/8/layout/default"/>
    <dgm:cxn modelId="{E7D95302-5E0A-41C3-A6CE-CBEE670261DA}" type="presParOf" srcId="{84ECBFD6-B9C1-4CB2-92AC-8F92C7779D96}" destId="{39E31980-8121-49E3-9D23-D3553AF638D8}" srcOrd="14" destOrd="0" presId="urn:microsoft.com/office/officeart/2005/8/layout/default"/>
    <dgm:cxn modelId="{6D07BFAF-2DA1-464C-B676-5B22D82A7246}" type="presParOf" srcId="{84ECBFD6-B9C1-4CB2-92AC-8F92C7779D96}" destId="{8EF5B559-171F-4021-898F-15EEB65522DB}" srcOrd="15" destOrd="0" presId="urn:microsoft.com/office/officeart/2005/8/layout/default"/>
    <dgm:cxn modelId="{3F1DB27D-D134-4E42-922B-F3D8F7C7F174}" type="presParOf" srcId="{84ECBFD6-B9C1-4CB2-92AC-8F92C7779D96}" destId="{B40FCB1A-38FF-4890-A933-1FFA4B9F90BE}" srcOrd="16" destOrd="0" presId="urn:microsoft.com/office/officeart/2005/8/layout/default"/>
    <dgm:cxn modelId="{4BB7018D-D883-4F72-AD6C-6B42A132A2FA}" type="presParOf" srcId="{84ECBFD6-B9C1-4CB2-92AC-8F92C7779D96}" destId="{B9B7AF99-EBC8-4D8E-8900-5CE4B190F28B}" srcOrd="17" destOrd="0" presId="urn:microsoft.com/office/officeart/2005/8/layout/default"/>
    <dgm:cxn modelId="{B02AF7D8-2412-4967-A500-0B25EDCAE119}" type="presParOf" srcId="{84ECBFD6-B9C1-4CB2-92AC-8F92C7779D96}" destId="{D4F90E5C-CC65-4E2B-B912-D5353CFA04FC}" srcOrd="18" destOrd="0" presId="urn:microsoft.com/office/officeart/2005/8/layout/default"/>
    <dgm:cxn modelId="{9A74F159-59B3-4CA6-BDCC-A683C6978F7D}" type="presParOf" srcId="{84ECBFD6-B9C1-4CB2-92AC-8F92C7779D96}" destId="{1F401B4D-15E3-43D5-899A-3504B320BEF2}" srcOrd="19" destOrd="0" presId="urn:microsoft.com/office/officeart/2005/8/layout/default"/>
    <dgm:cxn modelId="{841F8227-4F30-4633-B6ED-78B1C9CA71E6}" type="presParOf" srcId="{84ECBFD6-B9C1-4CB2-92AC-8F92C7779D96}" destId="{595527D0-793E-4E86-814E-E7C38EA9722A}" srcOrd="20" destOrd="0" presId="urn:microsoft.com/office/officeart/2005/8/layout/default"/>
    <dgm:cxn modelId="{85B67C81-959A-42C2-B87F-53BD0F810677}" type="presParOf" srcId="{84ECBFD6-B9C1-4CB2-92AC-8F92C7779D96}" destId="{DBB7003E-E5D9-458A-822F-86DEA08FD152}" srcOrd="21" destOrd="0" presId="urn:microsoft.com/office/officeart/2005/8/layout/default"/>
    <dgm:cxn modelId="{021F2C09-1535-4741-AE16-B05281E992E4}" type="presParOf" srcId="{84ECBFD6-B9C1-4CB2-92AC-8F92C7779D96}" destId="{C7F4A29F-2E1D-49F4-948C-D13041064F1D}" srcOrd="2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5B5895-D019-4A71-8EF7-068471CEF1BB}" type="doc">
      <dgm:prSet loTypeId="urn:microsoft.com/office/officeart/2005/8/layout/hProcess7" loCatId="list" qsTypeId="urn:microsoft.com/office/officeart/2005/8/quickstyle/simple1" qsCatId="simple" csTypeId="urn:microsoft.com/office/officeart/2005/8/colors/colorful1" csCatId="colorful" phldr="1"/>
      <dgm:spPr/>
      <dgm:t>
        <a:bodyPr/>
        <a:lstStyle/>
        <a:p>
          <a:endParaRPr lang="en-US"/>
        </a:p>
      </dgm:t>
    </dgm:pt>
    <dgm:pt modelId="{EEBDE202-CB1D-4768-9912-127354C283B9}">
      <dgm:prSet phldrT="[Text]" custT="1"/>
      <dgm:spPr/>
      <dgm:t>
        <a:bodyPr/>
        <a:lstStyle/>
        <a:p>
          <a:r>
            <a:rPr lang="en-US" sz="2800" b="1" dirty="0">
              <a:effectLst>
                <a:outerShdw blurRad="38100" dist="38100" dir="2700000" algn="tl">
                  <a:srgbClr val="000000">
                    <a:alpha val="43137"/>
                  </a:srgbClr>
                </a:outerShdw>
              </a:effectLst>
            </a:rPr>
            <a:t>Inputs</a:t>
          </a:r>
        </a:p>
      </dgm:t>
    </dgm:pt>
    <dgm:pt modelId="{528ED3FE-CD08-477E-A726-F3989DE883FE}" type="parTrans" cxnId="{B8CD25EA-13D8-4C5B-8627-7A709289902F}">
      <dgm:prSet/>
      <dgm:spPr/>
      <dgm:t>
        <a:bodyPr/>
        <a:lstStyle/>
        <a:p>
          <a:endParaRPr lang="en-US" sz="2800" b="1">
            <a:effectLst>
              <a:outerShdw blurRad="38100" dist="38100" dir="2700000" algn="tl">
                <a:srgbClr val="000000">
                  <a:alpha val="43137"/>
                </a:srgbClr>
              </a:outerShdw>
            </a:effectLst>
          </a:endParaRPr>
        </a:p>
      </dgm:t>
    </dgm:pt>
    <dgm:pt modelId="{7600D27F-87CA-45E0-8737-02389BCB1AE6}" type="sibTrans" cxnId="{B8CD25EA-13D8-4C5B-8627-7A709289902F}">
      <dgm:prSet/>
      <dgm:spPr/>
      <dgm:t>
        <a:bodyPr/>
        <a:lstStyle/>
        <a:p>
          <a:endParaRPr lang="en-US" sz="2800" b="1">
            <a:effectLst>
              <a:outerShdw blurRad="38100" dist="38100" dir="2700000" algn="tl">
                <a:srgbClr val="000000">
                  <a:alpha val="43137"/>
                </a:srgbClr>
              </a:outerShdw>
            </a:effectLst>
          </a:endParaRPr>
        </a:p>
      </dgm:t>
    </dgm:pt>
    <dgm:pt modelId="{230AC977-9F1D-4FED-BC59-F13D2359C203}">
      <dgm:prSet phldrT="[Text]" custT="1"/>
      <dgm:spPr/>
      <dgm:t>
        <a:bodyPr/>
        <a:lstStyle/>
        <a:p>
          <a:r>
            <a:rPr lang="en-US" sz="2800" b="1" dirty="0">
              <a:effectLst>
                <a:outerShdw blurRad="38100" dist="38100" dir="2700000" algn="tl">
                  <a:srgbClr val="000000">
                    <a:alpha val="43137"/>
                  </a:srgbClr>
                </a:outerShdw>
              </a:effectLst>
            </a:rPr>
            <a:t>Activities</a:t>
          </a:r>
        </a:p>
      </dgm:t>
    </dgm:pt>
    <dgm:pt modelId="{FC842811-C867-4454-89D4-0B8A0DE2D5D4}" type="parTrans" cxnId="{19236E40-0621-4142-8DF3-F1381214E2D4}">
      <dgm:prSet/>
      <dgm:spPr/>
      <dgm:t>
        <a:bodyPr/>
        <a:lstStyle/>
        <a:p>
          <a:endParaRPr lang="en-US" sz="2800" b="1">
            <a:effectLst>
              <a:outerShdw blurRad="38100" dist="38100" dir="2700000" algn="tl">
                <a:srgbClr val="000000">
                  <a:alpha val="43137"/>
                </a:srgbClr>
              </a:outerShdw>
            </a:effectLst>
          </a:endParaRPr>
        </a:p>
      </dgm:t>
    </dgm:pt>
    <dgm:pt modelId="{FC877E61-DB82-4852-9840-56332F286EC7}" type="sibTrans" cxnId="{19236E40-0621-4142-8DF3-F1381214E2D4}">
      <dgm:prSet/>
      <dgm:spPr/>
      <dgm:t>
        <a:bodyPr/>
        <a:lstStyle/>
        <a:p>
          <a:endParaRPr lang="en-US" sz="2800" b="1">
            <a:effectLst>
              <a:outerShdw blurRad="38100" dist="38100" dir="2700000" algn="tl">
                <a:srgbClr val="000000">
                  <a:alpha val="43137"/>
                </a:srgbClr>
              </a:outerShdw>
            </a:effectLst>
          </a:endParaRPr>
        </a:p>
      </dgm:t>
    </dgm:pt>
    <dgm:pt modelId="{17E3D5E2-FBED-48F2-A6E3-5DB182EC895F}">
      <dgm:prSet phldrT="[Text]" custT="1"/>
      <dgm:spPr/>
      <dgm:t>
        <a:bodyPr/>
        <a:lstStyle/>
        <a:p>
          <a:r>
            <a:rPr lang="en-US" sz="2800" b="1" dirty="0">
              <a:effectLst>
                <a:outerShdw blurRad="38100" dist="38100" dir="2700000" algn="tl">
                  <a:srgbClr val="000000">
                    <a:alpha val="43137"/>
                  </a:srgbClr>
                </a:outerShdw>
              </a:effectLst>
            </a:rPr>
            <a:t>Outputs</a:t>
          </a:r>
        </a:p>
      </dgm:t>
    </dgm:pt>
    <dgm:pt modelId="{B9B0E827-4E86-41E1-9B91-6EF412BA0DB2}" type="parTrans" cxnId="{DC1ABD95-42A3-4ABA-97EF-6F6018328218}">
      <dgm:prSet/>
      <dgm:spPr/>
      <dgm:t>
        <a:bodyPr/>
        <a:lstStyle/>
        <a:p>
          <a:endParaRPr lang="en-US" sz="2800" b="1">
            <a:effectLst>
              <a:outerShdw blurRad="38100" dist="38100" dir="2700000" algn="tl">
                <a:srgbClr val="000000">
                  <a:alpha val="43137"/>
                </a:srgbClr>
              </a:outerShdw>
            </a:effectLst>
          </a:endParaRPr>
        </a:p>
      </dgm:t>
    </dgm:pt>
    <dgm:pt modelId="{9FF3278A-F36F-41B8-8472-F7DFEF8454C6}" type="sibTrans" cxnId="{DC1ABD95-42A3-4ABA-97EF-6F6018328218}">
      <dgm:prSet/>
      <dgm:spPr/>
      <dgm:t>
        <a:bodyPr/>
        <a:lstStyle/>
        <a:p>
          <a:endParaRPr lang="en-US" sz="2800" b="1">
            <a:effectLst>
              <a:outerShdw blurRad="38100" dist="38100" dir="2700000" algn="tl">
                <a:srgbClr val="000000">
                  <a:alpha val="43137"/>
                </a:srgbClr>
              </a:outerShdw>
            </a:effectLst>
          </a:endParaRPr>
        </a:p>
      </dgm:t>
    </dgm:pt>
    <dgm:pt modelId="{F4CAD521-F951-4365-B172-3213BE5F5142}">
      <dgm:prSet phldrT="[Text]" custT="1"/>
      <dgm:spPr/>
      <dgm:t>
        <a:bodyPr/>
        <a:lstStyle/>
        <a:p>
          <a:r>
            <a:rPr lang="en-US" sz="2800" b="1" dirty="0">
              <a:effectLst>
                <a:outerShdw blurRad="38100" dist="38100" dir="2700000" algn="tl">
                  <a:srgbClr val="000000">
                    <a:alpha val="43137"/>
                  </a:srgbClr>
                </a:outerShdw>
              </a:effectLst>
            </a:rPr>
            <a:t>Outcomes</a:t>
          </a:r>
        </a:p>
      </dgm:t>
    </dgm:pt>
    <dgm:pt modelId="{CE9385A3-0E55-4833-A9FE-F422118FD2A4}" type="parTrans" cxnId="{E9AB0326-50E0-4DF2-BDCF-3D9FF9C0D34D}">
      <dgm:prSet/>
      <dgm:spPr/>
      <dgm:t>
        <a:bodyPr/>
        <a:lstStyle/>
        <a:p>
          <a:endParaRPr lang="en-US" sz="2800" b="1">
            <a:effectLst>
              <a:outerShdw blurRad="38100" dist="38100" dir="2700000" algn="tl">
                <a:srgbClr val="000000">
                  <a:alpha val="43137"/>
                </a:srgbClr>
              </a:outerShdw>
            </a:effectLst>
          </a:endParaRPr>
        </a:p>
      </dgm:t>
    </dgm:pt>
    <dgm:pt modelId="{75E37ED0-4E90-4F3A-922D-B45C56493366}" type="sibTrans" cxnId="{E9AB0326-50E0-4DF2-BDCF-3D9FF9C0D34D}">
      <dgm:prSet/>
      <dgm:spPr/>
      <dgm:t>
        <a:bodyPr/>
        <a:lstStyle/>
        <a:p>
          <a:endParaRPr lang="en-US" sz="2800" b="1">
            <a:effectLst>
              <a:outerShdw blurRad="38100" dist="38100" dir="2700000" algn="tl">
                <a:srgbClr val="000000">
                  <a:alpha val="43137"/>
                </a:srgbClr>
              </a:outerShdw>
            </a:effectLst>
          </a:endParaRPr>
        </a:p>
      </dgm:t>
    </dgm:pt>
    <dgm:pt modelId="{F769F420-DE70-4DEC-8190-7FBCDB924956}">
      <dgm:prSet phldrT="[Text]" custT="1"/>
      <dgm:spPr/>
      <dgm:t>
        <a:bodyPr/>
        <a:lstStyle/>
        <a:p>
          <a:r>
            <a:rPr lang="en-US" sz="2800" b="1" dirty="0">
              <a:effectLst>
                <a:outerShdw blurRad="38100" dist="38100" dir="2700000" algn="tl">
                  <a:srgbClr val="000000">
                    <a:alpha val="43137"/>
                  </a:srgbClr>
                </a:outerShdw>
              </a:effectLst>
            </a:rPr>
            <a:t>Impact</a:t>
          </a:r>
        </a:p>
      </dgm:t>
    </dgm:pt>
    <dgm:pt modelId="{87AFD489-F5CF-4D50-BBF7-E316CC53F0BB}" type="parTrans" cxnId="{7D755D51-F062-4B92-8DAE-E74A2BD0B97B}">
      <dgm:prSet/>
      <dgm:spPr/>
      <dgm:t>
        <a:bodyPr/>
        <a:lstStyle/>
        <a:p>
          <a:endParaRPr lang="en-US" sz="2800" b="1">
            <a:effectLst>
              <a:outerShdw blurRad="38100" dist="38100" dir="2700000" algn="tl">
                <a:srgbClr val="000000">
                  <a:alpha val="43137"/>
                </a:srgbClr>
              </a:outerShdw>
            </a:effectLst>
          </a:endParaRPr>
        </a:p>
      </dgm:t>
    </dgm:pt>
    <dgm:pt modelId="{D14E12D0-9FA4-44CD-B2AC-2633A8EAD936}" type="sibTrans" cxnId="{7D755D51-F062-4B92-8DAE-E74A2BD0B97B}">
      <dgm:prSet/>
      <dgm:spPr/>
      <dgm:t>
        <a:bodyPr/>
        <a:lstStyle/>
        <a:p>
          <a:endParaRPr lang="en-US" sz="2800" b="1">
            <a:effectLst>
              <a:outerShdw blurRad="38100" dist="38100" dir="2700000" algn="tl">
                <a:srgbClr val="000000">
                  <a:alpha val="43137"/>
                </a:srgbClr>
              </a:outerShdw>
            </a:effectLst>
          </a:endParaRPr>
        </a:p>
      </dgm:t>
    </dgm:pt>
    <dgm:pt modelId="{ADC8919C-DB3C-49EB-A721-D1A4E20F5C4D}" type="pres">
      <dgm:prSet presAssocID="{A85B5895-D019-4A71-8EF7-068471CEF1BB}" presName="Name0" presStyleCnt="0">
        <dgm:presLayoutVars>
          <dgm:dir/>
          <dgm:animLvl val="lvl"/>
          <dgm:resizeHandles val="exact"/>
        </dgm:presLayoutVars>
      </dgm:prSet>
      <dgm:spPr/>
      <dgm:t>
        <a:bodyPr/>
        <a:lstStyle/>
        <a:p>
          <a:endParaRPr lang="en-US"/>
        </a:p>
      </dgm:t>
    </dgm:pt>
    <dgm:pt modelId="{169EA47C-FB72-4C54-B48E-9EBA53B3EB74}" type="pres">
      <dgm:prSet presAssocID="{EEBDE202-CB1D-4768-9912-127354C283B9}" presName="compositeNode" presStyleCnt="0">
        <dgm:presLayoutVars>
          <dgm:bulletEnabled val="1"/>
        </dgm:presLayoutVars>
      </dgm:prSet>
      <dgm:spPr/>
    </dgm:pt>
    <dgm:pt modelId="{D6581E33-A1EA-49F9-9C10-73528DB71052}" type="pres">
      <dgm:prSet presAssocID="{EEBDE202-CB1D-4768-9912-127354C283B9}" presName="bgRect" presStyleLbl="node1" presStyleIdx="0" presStyleCnt="5"/>
      <dgm:spPr/>
      <dgm:t>
        <a:bodyPr/>
        <a:lstStyle/>
        <a:p>
          <a:endParaRPr lang="en-US"/>
        </a:p>
      </dgm:t>
    </dgm:pt>
    <dgm:pt modelId="{D8984617-48C3-4890-82D1-BDB8202C7AE9}" type="pres">
      <dgm:prSet presAssocID="{EEBDE202-CB1D-4768-9912-127354C283B9}" presName="parentNode" presStyleLbl="node1" presStyleIdx="0" presStyleCnt="5">
        <dgm:presLayoutVars>
          <dgm:chMax val="0"/>
          <dgm:bulletEnabled val="1"/>
        </dgm:presLayoutVars>
      </dgm:prSet>
      <dgm:spPr/>
      <dgm:t>
        <a:bodyPr/>
        <a:lstStyle/>
        <a:p>
          <a:endParaRPr lang="en-US"/>
        </a:p>
      </dgm:t>
    </dgm:pt>
    <dgm:pt modelId="{C8252861-CE2A-4109-93E0-F488A68D42B4}" type="pres">
      <dgm:prSet presAssocID="{7600D27F-87CA-45E0-8737-02389BCB1AE6}" presName="hSp" presStyleCnt="0"/>
      <dgm:spPr/>
    </dgm:pt>
    <dgm:pt modelId="{FFA9C6ED-0EAF-4E00-986C-18B548230570}" type="pres">
      <dgm:prSet presAssocID="{7600D27F-87CA-45E0-8737-02389BCB1AE6}" presName="vProcSp" presStyleCnt="0"/>
      <dgm:spPr/>
    </dgm:pt>
    <dgm:pt modelId="{BF6D7CC1-A295-4446-A445-DB6BA29EDA8E}" type="pres">
      <dgm:prSet presAssocID="{7600D27F-87CA-45E0-8737-02389BCB1AE6}" presName="vSp1" presStyleCnt="0"/>
      <dgm:spPr/>
    </dgm:pt>
    <dgm:pt modelId="{4D8A4A49-B865-43A6-BDFB-1A08ED714F23}" type="pres">
      <dgm:prSet presAssocID="{7600D27F-87CA-45E0-8737-02389BCB1AE6}" presName="simulatedConn" presStyleLbl="solidFgAcc1" presStyleIdx="0" presStyleCnt="4"/>
      <dgm:spPr/>
    </dgm:pt>
    <dgm:pt modelId="{D4DECA5E-606E-4724-8DD7-A8868326D6BF}" type="pres">
      <dgm:prSet presAssocID="{7600D27F-87CA-45E0-8737-02389BCB1AE6}" presName="vSp2" presStyleCnt="0"/>
      <dgm:spPr/>
    </dgm:pt>
    <dgm:pt modelId="{779E5913-860F-431D-B81B-727C91CA2EC9}" type="pres">
      <dgm:prSet presAssocID="{7600D27F-87CA-45E0-8737-02389BCB1AE6}" presName="sibTrans" presStyleCnt="0"/>
      <dgm:spPr/>
    </dgm:pt>
    <dgm:pt modelId="{0654CBED-EA04-4152-B04B-5E27E53133D2}" type="pres">
      <dgm:prSet presAssocID="{230AC977-9F1D-4FED-BC59-F13D2359C203}" presName="compositeNode" presStyleCnt="0">
        <dgm:presLayoutVars>
          <dgm:bulletEnabled val="1"/>
        </dgm:presLayoutVars>
      </dgm:prSet>
      <dgm:spPr/>
    </dgm:pt>
    <dgm:pt modelId="{1D8A6D13-F0A0-457B-8AC8-7F690B45B1E4}" type="pres">
      <dgm:prSet presAssocID="{230AC977-9F1D-4FED-BC59-F13D2359C203}" presName="bgRect" presStyleLbl="node1" presStyleIdx="1" presStyleCnt="5"/>
      <dgm:spPr/>
      <dgm:t>
        <a:bodyPr/>
        <a:lstStyle/>
        <a:p>
          <a:endParaRPr lang="en-US"/>
        </a:p>
      </dgm:t>
    </dgm:pt>
    <dgm:pt modelId="{82655AEB-B721-4D20-99A5-66313D608D99}" type="pres">
      <dgm:prSet presAssocID="{230AC977-9F1D-4FED-BC59-F13D2359C203}" presName="parentNode" presStyleLbl="node1" presStyleIdx="1" presStyleCnt="5">
        <dgm:presLayoutVars>
          <dgm:chMax val="0"/>
          <dgm:bulletEnabled val="1"/>
        </dgm:presLayoutVars>
      </dgm:prSet>
      <dgm:spPr/>
      <dgm:t>
        <a:bodyPr/>
        <a:lstStyle/>
        <a:p>
          <a:endParaRPr lang="en-US"/>
        </a:p>
      </dgm:t>
    </dgm:pt>
    <dgm:pt modelId="{CD090C83-D1BC-4CA6-A5E1-AA3A3EC4A4DA}" type="pres">
      <dgm:prSet presAssocID="{FC877E61-DB82-4852-9840-56332F286EC7}" presName="hSp" presStyleCnt="0"/>
      <dgm:spPr/>
    </dgm:pt>
    <dgm:pt modelId="{884E7533-F3CB-4E47-BF3C-301FB4E798A8}" type="pres">
      <dgm:prSet presAssocID="{FC877E61-DB82-4852-9840-56332F286EC7}" presName="vProcSp" presStyleCnt="0"/>
      <dgm:spPr/>
    </dgm:pt>
    <dgm:pt modelId="{7E57B1AC-C4B0-465E-A531-1AE3D12BEC81}" type="pres">
      <dgm:prSet presAssocID="{FC877E61-DB82-4852-9840-56332F286EC7}" presName="vSp1" presStyleCnt="0"/>
      <dgm:spPr/>
    </dgm:pt>
    <dgm:pt modelId="{6027741D-01CD-4EC3-8289-3313EB906F02}" type="pres">
      <dgm:prSet presAssocID="{FC877E61-DB82-4852-9840-56332F286EC7}" presName="simulatedConn" presStyleLbl="solidFgAcc1" presStyleIdx="1" presStyleCnt="4"/>
      <dgm:spPr/>
    </dgm:pt>
    <dgm:pt modelId="{35ED9071-9C65-40CB-A48A-72D89D02929A}" type="pres">
      <dgm:prSet presAssocID="{FC877E61-DB82-4852-9840-56332F286EC7}" presName="vSp2" presStyleCnt="0"/>
      <dgm:spPr/>
    </dgm:pt>
    <dgm:pt modelId="{349D86FF-6ABC-4947-8000-6D4C61AC7EBD}" type="pres">
      <dgm:prSet presAssocID="{FC877E61-DB82-4852-9840-56332F286EC7}" presName="sibTrans" presStyleCnt="0"/>
      <dgm:spPr/>
    </dgm:pt>
    <dgm:pt modelId="{6B0EFD91-432F-4A46-8FDB-0D6B77F64D7D}" type="pres">
      <dgm:prSet presAssocID="{17E3D5E2-FBED-48F2-A6E3-5DB182EC895F}" presName="compositeNode" presStyleCnt="0">
        <dgm:presLayoutVars>
          <dgm:bulletEnabled val="1"/>
        </dgm:presLayoutVars>
      </dgm:prSet>
      <dgm:spPr/>
    </dgm:pt>
    <dgm:pt modelId="{800233F0-9345-454C-B266-186CBD521131}" type="pres">
      <dgm:prSet presAssocID="{17E3D5E2-FBED-48F2-A6E3-5DB182EC895F}" presName="bgRect" presStyleLbl="node1" presStyleIdx="2" presStyleCnt="5"/>
      <dgm:spPr/>
      <dgm:t>
        <a:bodyPr/>
        <a:lstStyle/>
        <a:p>
          <a:endParaRPr lang="en-US"/>
        </a:p>
      </dgm:t>
    </dgm:pt>
    <dgm:pt modelId="{2AB025F7-6059-45AD-8C8B-5B1211AE4BE2}" type="pres">
      <dgm:prSet presAssocID="{17E3D5E2-FBED-48F2-A6E3-5DB182EC895F}" presName="parentNode" presStyleLbl="node1" presStyleIdx="2" presStyleCnt="5">
        <dgm:presLayoutVars>
          <dgm:chMax val="0"/>
          <dgm:bulletEnabled val="1"/>
        </dgm:presLayoutVars>
      </dgm:prSet>
      <dgm:spPr/>
      <dgm:t>
        <a:bodyPr/>
        <a:lstStyle/>
        <a:p>
          <a:endParaRPr lang="en-US"/>
        </a:p>
      </dgm:t>
    </dgm:pt>
    <dgm:pt modelId="{EC9CE82A-3F44-4F91-AD31-507417F3470E}" type="pres">
      <dgm:prSet presAssocID="{9FF3278A-F36F-41B8-8472-F7DFEF8454C6}" presName="hSp" presStyleCnt="0"/>
      <dgm:spPr/>
    </dgm:pt>
    <dgm:pt modelId="{C5E173B7-06EF-48B5-A6E3-D7E29A8F5364}" type="pres">
      <dgm:prSet presAssocID="{9FF3278A-F36F-41B8-8472-F7DFEF8454C6}" presName="vProcSp" presStyleCnt="0"/>
      <dgm:spPr/>
    </dgm:pt>
    <dgm:pt modelId="{1980BD4F-F03E-4B65-A207-EABB22F23E0F}" type="pres">
      <dgm:prSet presAssocID="{9FF3278A-F36F-41B8-8472-F7DFEF8454C6}" presName="vSp1" presStyleCnt="0"/>
      <dgm:spPr/>
    </dgm:pt>
    <dgm:pt modelId="{C06CA365-37B0-4D79-B1A5-F294251D812D}" type="pres">
      <dgm:prSet presAssocID="{9FF3278A-F36F-41B8-8472-F7DFEF8454C6}" presName="simulatedConn" presStyleLbl="solidFgAcc1" presStyleIdx="2" presStyleCnt="4"/>
      <dgm:spPr/>
    </dgm:pt>
    <dgm:pt modelId="{81F365DF-B97C-4181-80D4-F2CA16DAEC62}" type="pres">
      <dgm:prSet presAssocID="{9FF3278A-F36F-41B8-8472-F7DFEF8454C6}" presName="vSp2" presStyleCnt="0"/>
      <dgm:spPr/>
    </dgm:pt>
    <dgm:pt modelId="{B58497E9-D428-4F80-ACDB-E3953F4830FC}" type="pres">
      <dgm:prSet presAssocID="{9FF3278A-F36F-41B8-8472-F7DFEF8454C6}" presName="sibTrans" presStyleCnt="0"/>
      <dgm:spPr/>
    </dgm:pt>
    <dgm:pt modelId="{8A8CD4C3-34A1-4C71-A8EC-62259D5871C3}" type="pres">
      <dgm:prSet presAssocID="{F4CAD521-F951-4365-B172-3213BE5F5142}" presName="compositeNode" presStyleCnt="0">
        <dgm:presLayoutVars>
          <dgm:bulletEnabled val="1"/>
        </dgm:presLayoutVars>
      </dgm:prSet>
      <dgm:spPr/>
    </dgm:pt>
    <dgm:pt modelId="{8BDE6E01-F62F-4347-AEE8-261F378A7598}" type="pres">
      <dgm:prSet presAssocID="{F4CAD521-F951-4365-B172-3213BE5F5142}" presName="bgRect" presStyleLbl="node1" presStyleIdx="3" presStyleCnt="5"/>
      <dgm:spPr/>
      <dgm:t>
        <a:bodyPr/>
        <a:lstStyle/>
        <a:p>
          <a:endParaRPr lang="en-US"/>
        </a:p>
      </dgm:t>
    </dgm:pt>
    <dgm:pt modelId="{D3402F7C-1BEF-4D22-B9D2-4832D9ED757D}" type="pres">
      <dgm:prSet presAssocID="{F4CAD521-F951-4365-B172-3213BE5F5142}" presName="parentNode" presStyleLbl="node1" presStyleIdx="3" presStyleCnt="5">
        <dgm:presLayoutVars>
          <dgm:chMax val="0"/>
          <dgm:bulletEnabled val="1"/>
        </dgm:presLayoutVars>
      </dgm:prSet>
      <dgm:spPr/>
      <dgm:t>
        <a:bodyPr/>
        <a:lstStyle/>
        <a:p>
          <a:endParaRPr lang="en-US"/>
        </a:p>
      </dgm:t>
    </dgm:pt>
    <dgm:pt modelId="{C1F99CB2-9CED-4E44-A4F9-0209A020FDDD}" type="pres">
      <dgm:prSet presAssocID="{75E37ED0-4E90-4F3A-922D-B45C56493366}" presName="hSp" presStyleCnt="0"/>
      <dgm:spPr/>
    </dgm:pt>
    <dgm:pt modelId="{62B70368-E4A1-4F96-926A-4867AD36EDC6}" type="pres">
      <dgm:prSet presAssocID="{75E37ED0-4E90-4F3A-922D-B45C56493366}" presName="vProcSp" presStyleCnt="0"/>
      <dgm:spPr/>
    </dgm:pt>
    <dgm:pt modelId="{670F7472-791B-44FA-9729-B716981D3DB2}" type="pres">
      <dgm:prSet presAssocID="{75E37ED0-4E90-4F3A-922D-B45C56493366}" presName="vSp1" presStyleCnt="0"/>
      <dgm:spPr/>
    </dgm:pt>
    <dgm:pt modelId="{0F59F585-B071-428A-AD1E-DF508279D9BC}" type="pres">
      <dgm:prSet presAssocID="{75E37ED0-4E90-4F3A-922D-B45C56493366}" presName="simulatedConn" presStyleLbl="solidFgAcc1" presStyleIdx="3" presStyleCnt="4"/>
      <dgm:spPr/>
    </dgm:pt>
    <dgm:pt modelId="{EDA4A91E-8FBF-49F8-8DAE-2C12C0C3CA00}" type="pres">
      <dgm:prSet presAssocID="{75E37ED0-4E90-4F3A-922D-B45C56493366}" presName="vSp2" presStyleCnt="0"/>
      <dgm:spPr/>
    </dgm:pt>
    <dgm:pt modelId="{4F34934B-B99C-4153-A5C8-C7E4399982D4}" type="pres">
      <dgm:prSet presAssocID="{75E37ED0-4E90-4F3A-922D-B45C56493366}" presName="sibTrans" presStyleCnt="0"/>
      <dgm:spPr/>
    </dgm:pt>
    <dgm:pt modelId="{FF8FD5B6-89F8-468A-A9AC-E1124FB9A88F}" type="pres">
      <dgm:prSet presAssocID="{F769F420-DE70-4DEC-8190-7FBCDB924956}" presName="compositeNode" presStyleCnt="0">
        <dgm:presLayoutVars>
          <dgm:bulletEnabled val="1"/>
        </dgm:presLayoutVars>
      </dgm:prSet>
      <dgm:spPr/>
    </dgm:pt>
    <dgm:pt modelId="{35EE78AD-7DBD-4F0A-9484-39DD7F4CAE96}" type="pres">
      <dgm:prSet presAssocID="{F769F420-DE70-4DEC-8190-7FBCDB924956}" presName="bgRect" presStyleLbl="node1" presStyleIdx="4" presStyleCnt="5"/>
      <dgm:spPr/>
      <dgm:t>
        <a:bodyPr/>
        <a:lstStyle/>
        <a:p>
          <a:endParaRPr lang="en-US"/>
        </a:p>
      </dgm:t>
    </dgm:pt>
    <dgm:pt modelId="{A5368A92-1313-4CA4-B59D-6144D1D23514}" type="pres">
      <dgm:prSet presAssocID="{F769F420-DE70-4DEC-8190-7FBCDB924956}" presName="parentNode" presStyleLbl="node1" presStyleIdx="4" presStyleCnt="5">
        <dgm:presLayoutVars>
          <dgm:chMax val="0"/>
          <dgm:bulletEnabled val="1"/>
        </dgm:presLayoutVars>
      </dgm:prSet>
      <dgm:spPr/>
      <dgm:t>
        <a:bodyPr/>
        <a:lstStyle/>
        <a:p>
          <a:endParaRPr lang="en-US"/>
        </a:p>
      </dgm:t>
    </dgm:pt>
  </dgm:ptLst>
  <dgm:cxnLst>
    <dgm:cxn modelId="{C7426C11-01AD-4B2A-BB9E-A42DACC59211}" type="presOf" srcId="{EEBDE202-CB1D-4768-9912-127354C283B9}" destId="{D6581E33-A1EA-49F9-9C10-73528DB71052}" srcOrd="0" destOrd="0" presId="urn:microsoft.com/office/officeart/2005/8/layout/hProcess7"/>
    <dgm:cxn modelId="{53A53DAC-D1E5-4EDB-855C-A10F08BFC33B}" type="presOf" srcId="{17E3D5E2-FBED-48F2-A6E3-5DB182EC895F}" destId="{800233F0-9345-454C-B266-186CBD521131}" srcOrd="0" destOrd="0" presId="urn:microsoft.com/office/officeart/2005/8/layout/hProcess7"/>
    <dgm:cxn modelId="{FE42F5FD-1280-4E6A-9A4C-2BEA6FD5FD4C}" type="presOf" srcId="{F769F420-DE70-4DEC-8190-7FBCDB924956}" destId="{35EE78AD-7DBD-4F0A-9484-39DD7F4CAE96}" srcOrd="0" destOrd="0" presId="urn:microsoft.com/office/officeart/2005/8/layout/hProcess7"/>
    <dgm:cxn modelId="{13356516-496A-4C5D-84C4-7CAD18DD9204}" type="presOf" srcId="{F769F420-DE70-4DEC-8190-7FBCDB924956}" destId="{A5368A92-1313-4CA4-B59D-6144D1D23514}" srcOrd="1" destOrd="0" presId="urn:microsoft.com/office/officeart/2005/8/layout/hProcess7"/>
    <dgm:cxn modelId="{E97E1967-9E51-4AB3-A0A7-D0D36FC06942}" type="presOf" srcId="{A85B5895-D019-4A71-8EF7-068471CEF1BB}" destId="{ADC8919C-DB3C-49EB-A721-D1A4E20F5C4D}" srcOrd="0" destOrd="0" presId="urn:microsoft.com/office/officeart/2005/8/layout/hProcess7"/>
    <dgm:cxn modelId="{DC1ABD95-42A3-4ABA-97EF-6F6018328218}" srcId="{A85B5895-D019-4A71-8EF7-068471CEF1BB}" destId="{17E3D5E2-FBED-48F2-A6E3-5DB182EC895F}" srcOrd="2" destOrd="0" parTransId="{B9B0E827-4E86-41E1-9B91-6EF412BA0DB2}" sibTransId="{9FF3278A-F36F-41B8-8472-F7DFEF8454C6}"/>
    <dgm:cxn modelId="{44F4BB5B-FB8E-48DB-B88C-DC8AF23CF64A}" type="presOf" srcId="{F4CAD521-F951-4365-B172-3213BE5F5142}" destId="{8BDE6E01-F62F-4347-AEE8-261F378A7598}" srcOrd="0" destOrd="0" presId="urn:microsoft.com/office/officeart/2005/8/layout/hProcess7"/>
    <dgm:cxn modelId="{19236E40-0621-4142-8DF3-F1381214E2D4}" srcId="{A85B5895-D019-4A71-8EF7-068471CEF1BB}" destId="{230AC977-9F1D-4FED-BC59-F13D2359C203}" srcOrd="1" destOrd="0" parTransId="{FC842811-C867-4454-89D4-0B8A0DE2D5D4}" sibTransId="{FC877E61-DB82-4852-9840-56332F286EC7}"/>
    <dgm:cxn modelId="{EB8D9487-A44D-479D-A288-1F3FBA924253}" type="presOf" srcId="{230AC977-9F1D-4FED-BC59-F13D2359C203}" destId="{82655AEB-B721-4D20-99A5-66313D608D99}" srcOrd="1" destOrd="0" presId="urn:microsoft.com/office/officeart/2005/8/layout/hProcess7"/>
    <dgm:cxn modelId="{7D755D51-F062-4B92-8DAE-E74A2BD0B97B}" srcId="{A85B5895-D019-4A71-8EF7-068471CEF1BB}" destId="{F769F420-DE70-4DEC-8190-7FBCDB924956}" srcOrd="4" destOrd="0" parTransId="{87AFD489-F5CF-4D50-BBF7-E316CC53F0BB}" sibTransId="{D14E12D0-9FA4-44CD-B2AC-2633A8EAD936}"/>
    <dgm:cxn modelId="{8084F314-8A35-424C-82BB-D00D4FDF6B86}" type="presOf" srcId="{F4CAD521-F951-4365-B172-3213BE5F5142}" destId="{D3402F7C-1BEF-4D22-B9D2-4832D9ED757D}" srcOrd="1" destOrd="0" presId="urn:microsoft.com/office/officeart/2005/8/layout/hProcess7"/>
    <dgm:cxn modelId="{728BF43A-1AFE-46B7-A0AF-75E95ACC617F}" type="presOf" srcId="{230AC977-9F1D-4FED-BC59-F13D2359C203}" destId="{1D8A6D13-F0A0-457B-8AC8-7F690B45B1E4}" srcOrd="0" destOrd="0" presId="urn:microsoft.com/office/officeart/2005/8/layout/hProcess7"/>
    <dgm:cxn modelId="{FA80A16A-AEAC-48CB-A649-DCA8A3B5AD0B}" type="presOf" srcId="{EEBDE202-CB1D-4768-9912-127354C283B9}" destId="{D8984617-48C3-4890-82D1-BDB8202C7AE9}" srcOrd="1" destOrd="0" presId="urn:microsoft.com/office/officeart/2005/8/layout/hProcess7"/>
    <dgm:cxn modelId="{B8CD25EA-13D8-4C5B-8627-7A709289902F}" srcId="{A85B5895-D019-4A71-8EF7-068471CEF1BB}" destId="{EEBDE202-CB1D-4768-9912-127354C283B9}" srcOrd="0" destOrd="0" parTransId="{528ED3FE-CD08-477E-A726-F3989DE883FE}" sibTransId="{7600D27F-87CA-45E0-8737-02389BCB1AE6}"/>
    <dgm:cxn modelId="{E9AB0326-50E0-4DF2-BDCF-3D9FF9C0D34D}" srcId="{A85B5895-D019-4A71-8EF7-068471CEF1BB}" destId="{F4CAD521-F951-4365-B172-3213BE5F5142}" srcOrd="3" destOrd="0" parTransId="{CE9385A3-0E55-4833-A9FE-F422118FD2A4}" sibTransId="{75E37ED0-4E90-4F3A-922D-B45C56493366}"/>
    <dgm:cxn modelId="{7190EE62-0322-40EE-9530-BEE627925EC5}" type="presOf" srcId="{17E3D5E2-FBED-48F2-A6E3-5DB182EC895F}" destId="{2AB025F7-6059-45AD-8C8B-5B1211AE4BE2}" srcOrd="1" destOrd="0" presId="urn:microsoft.com/office/officeart/2005/8/layout/hProcess7"/>
    <dgm:cxn modelId="{9449A76E-8508-43EB-93A8-4703D3AFAE32}" type="presParOf" srcId="{ADC8919C-DB3C-49EB-A721-D1A4E20F5C4D}" destId="{169EA47C-FB72-4C54-B48E-9EBA53B3EB74}" srcOrd="0" destOrd="0" presId="urn:microsoft.com/office/officeart/2005/8/layout/hProcess7"/>
    <dgm:cxn modelId="{F002FAE1-2C73-4211-83E3-FFE4C7AF88C3}" type="presParOf" srcId="{169EA47C-FB72-4C54-B48E-9EBA53B3EB74}" destId="{D6581E33-A1EA-49F9-9C10-73528DB71052}" srcOrd="0" destOrd="0" presId="urn:microsoft.com/office/officeart/2005/8/layout/hProcess7"/>
    <dgm:cxn modelId="{236DE7BD-B947-4D2C-B37F-44C40345CF02}" type="presParOf" srcId="{169EA47C-FB72-4C54-B48E-9EBA53B3EB74}" destId="{D8984617-48C3-4890-82D1-BDB8202C7AE9}" srcOrd="1" destOrd="0" presId="urn:microsoft.com/office/officeart/2005/8/layout/hProcess7"/>
    <dgm:cxn modelId="{AC1BD877-D0FD-4E37-BC64-09DF7A67C090}" type="presParOf" srcId="{ADC8919C-DB3C-49EB-A721-D1A4E20F5C4D}" destId="{C8252861-CE2A-4109-93E0-F488A68D42B4}" srcOrd="1" destOrd="0" presId="urn:microsoft.com/office/officeart/2005/8/layout/hProcess7"/>
    <dgm:cxn modelId="{C3341931-0391-472C-8A77-3946AF147497}" type="presParOf" srcId="{ADC8919C-DB3C-49EB-A721-D1A4E20F5C4D}" destId="{FFA9C6ED-0EAF-4E00-986C-18B548230570}" srcOrd="2" destOrd="0" presId="urn:microsoft.com/office/officeart/2005/8/layout/hProcess7"/>
    <dgm:cxn modelId="{E05275ED-87FF-4FFC-BA8C-D1DEB48D7BE6}" type="presParOf" srcId="{FFA9C6ED-0EAF-4E00-986C-18B548230570}" destId="{BF6D7CC1-A295-4446-A445-DB6BA29EDA8E}" srcOrd="0" destOrd="0" presId="urn:microsoft.com/office/officeart/2005/8/layout/hProcess7"/>
    <dgm:cxn modelId="{B9B8432B-D1B4-408E-9EA6-0615D43CA227}" type="presParOf" srcId="{FFA9C6ED-0EAF-4E00-986C-18B548230570}" destId="{4D8A4A49-B865-43A6-BDFB-1A08ED714F23}" srcOrd="1" destOrd="0" presId="urn:microsoft.com/office/officeart/2005/8/layout/hProcess7"/>
    <dgm:cxn modelId="{B57070FE-C5FC-47B3-A28E-3547F5A20D2A}" type="presParOf" srcId="{FFA9C6ED-0EAF-4E00-986C-18B548230570}" destId="{D4DECA5E-606E-4724-8DD7-A8868326D6BF}" srcOrd="2" destOrd="0" presId="urn:microsoft.com/office/officeart/2005/8/layout/hProcess7"/>
    <dgm:cxn modelId="{2B2774A4-3F2E-4DCF-943C-C1ED94B6ADD6}" type="presParOf" srcId="{ADC8919C-DB3C-49EB-A721-D1A4E20F5C4D}" destId="{779E5913-860F-431D-B81B-727C91CA2EC9}" srcOrd="3" destOrd="0" presId="urn:microsoft.com/office/officeart/2005/8/layout/hProcess7"/>
    <dgm:cxn modelId="{DAED2EC8-5722-4EEA-B53E-F3DAC5F163EA}" type="presParOf" srcId="{ADC8919C-DB3C-49EB-A721-D1A4E20F5C4D}" destId="{0654CBED-EA04-4152-B04B-5E27E53133D2}" srcOrd="4" destOrd="0" presId="urn:microsoft.com/office/officeart/2005/8/layout/hProcess7"/>
    <dgm:cxn modelId="{B5458BB8-0A46-4136-B3E2-E3E249B16603}" type="presParOf" srcId="{0654CBED-EA04-4152-B04B-5E27E53133D2}" destId="{1D8A6D13-F0A0-457B-8AC8-7F690B45B1E4}" srcOrd="0" destOrd="0" presId="urn:microsoft.com/office/officeart/2005/8/layout/hProcess7"/>
    <dgm:cxn modelId="{3CFB76B6-913A-4895-B80D-C1CED4C933FF}" type="presParOf" srcId="{0654CBED-EA04-4152-B04B-5E27E53133D2}" destId="{82655AEB-B721-4D20-99A5-66313D608D99}" srcOrd="1" destOrd="0" presId="urn:microsoft.com/office/officeart/2005/8/layout/hProcess7"/>
    <dgm:cxn modelId="{994AF6A6-F749-4073-B26E-3A1F87A103A6}" type="presParOf" srcId="{ADC8919C-DB3C-49EB-A721-D1A4E20F5C4D}" destId="{CD090C83-D1BC-4CA6-A5E1-AA3A3EC4A4DA}" srcOrd="5" destOrd="0" presId="urn:microsoft.com/office/officeart/2005/8/layout/hProcess7"/>
    <dgm:cxn modelId="{FF70EEC5-E28F-4A4D-92F3-768CFF15A258}" type="presParOf" srcId="{ADC8919C-DB3C-49EB-A721-D1A4E20F5C4D}" destId="{884E7533-F3CB-4E47-BF3C-301FB4E798A8}" srcOrd="6" destOrd="0" presId="urn:microsoft.com/office/officeart/2005/8/layout/hProcess7"/>
    <dgm:cxn modelId="{23020DED-9E66-4AD4-8DE4-02CE21EF7179}" type="presParOf" srcId="{884E7533-F3CB-4E47-BF3C-301FB4E798A8}" destId="{7E57B1AC-C4B0-465E-A531-1AE3D12BEC81}" srcOrd="0" destOrd="0" presId="urn:microsoft.com/office/officeart/2005/8/layout/hProcess7"/>
    <dgm:cxn modelId="{C14FA311-F604-4260-8ACC-0D8D05B816FD}" type="presParOf" srcId="{884E7533-F3CB-4E47-BF3C-301FB4E798A8}" destId="{6027741D-01CD-4EC3-8289-3313EB906F02}" srcOrd="1" destOrd="0" presId="urn:microsoft.com/office/officeart/2005/8/layout/hProcess7"/>
    <dgm:cxn modelId="{680410C3-4C4E-43F6-8304-9D4014D835B7}" type="presParOf" srcId="{884E7533-F3CB-4E47-BF3C-301FB4E798A8}" destId="{35ED9071-9C65-40CB-A48A-72D89D02929A}" srcOrd="2" destOrd="0" presId="urn:microsoft.com/office/officeart/2005/8/layout/hProcess7"/>
    <dgm:cxn modelId="{AFD35E76-3906-46D2-8994-5C0663DECD99}" type="presParOf" srcId="{ADC8919C-DB3C-49EB-A721-D1A4E20F5C4D}" destId="{349D86FF-6ABC-4947-8000-6D4C61AC7EBD}" srcOrd="7" destOrd="0" presId="urn:microsoft.com/office/officeart/2005/8/layout/hProcess7"/>
    <dgm:cxn modelId="{E67D61A4-F50F-4345-A60A-EE14801A9E94}" type="presParOf" srcId="{ADC8919C-DB3C-49EB-A721-D1A4E20F5C4D}" destId="{6B0EFD91-432F-4A46-8FDB-0D6B77F64D7D}" srcOrd="8" destOrd="0" presId="urn:microsoft.com/office/officeart/2005/8/layout/hProcess7"/>
    <dgm:cxn modelId="{890EBF76-9E1E-42D3-87E3-DD4E57C14C8A}" type="presParOf" srcId="{6B0EFD91-432F-4A46-8FDB-0D6B77F64D7D}" destId="{800233F0-9345-454C-B266-186CBD521131}" srcOrd="0" destOrd="0" presId="urn:microsoft.com/office/officeart/2005/8/layout/hProcess7"/>
    <dgm:cxn modelId="{6A914152-DA8C-4D13-8FE4-CEF5825F6A8C}" type="presParOf" srcId="{6B0EFD91-432F-4A46-8FDB-0D6B77F64D7D}" destId="{2AB025F7-6059-45AD-8C8B-5B1211AE4BE2}" srcOrd="1" destOrd="0" presId="urn:microsoft.com/office/officeart/2005/8/layout/hProcess7"/>
    <dgm:cxn modelId="{4EE903D7-DAD4-430F-9314-FFDAF8A99024}" type="presParOf" srcId="{ADC8919C-DB3C-49EB-A721-D1A4E20F5C4D}" destId="{EC9CE82A-3F44-4F91-AD31-507417F3470E}" srcOrd="9" destOrd="0" presId="urn:microsoft.com/office/officeart/2005/8/layout/hProcess7"/>
    <dgm:cxn modelId="{E8CE62AE-8EC0-4D45-AE86-13E71E5269F1}" type="presParOf" srcId="{ADC8919C-DB3C-49EB-A721-D1A4E20F5C4D}" destId="{C5E173B7-06EF-48B5-A6E3-D7E29A8F5364}" srcOrd="10" destOrd="0" presId="urn:microsoft.com/office/officeart/2005/8/layout/hProcess7"/>
    <dgm:cxn modelId="{4EA76256-6B15-47F7-BD75-7DCB5F39DEE2}" type="presParOf" srcId="{C5E173B7-06EF-48B5-A6E3-D7E29A8F5364}" destId="{1980BD4F-F03E-4B65-A207-EABB22F23E0F}" srcOrd="0" destOrd="0" presId="urn:microsoft.com/office/officeart/2005/8/layout/hProcess7"/>
    <dgm:cxn modelId="{8FBB56B7-30F9-4CEE-9A56-E25B217A37A1}" type="presParOf" srcId="{C5E173B7-06EF-48B5-A6E3-D7E29A8F5364}" destId="{C06CA365-37B0-4D79-B1A5-F294251D812D}" srcOrd="1" destOrd="0" presId="urn:microsoft.com/office/officeart/2005/8/layout/hProcess7"/>
    <dgm:cxn modelId="{9A57ADF7-F42F-4C66-89D3-D925031CB55E}" type="presParOf" srcId="{C5E173B7-06EF-48B5-A6E3-D7E29A8F5364}" destId="{81F365DF-B97C-4181-80D4-F2CA16DAEC62}" srcOrd="2" destOrd="0" presId="urn:microsoft.com/office/officeart/2005/8/layout/hProcess7"/>
    <dgm:cxn modelId="{D75382E1-A664-429B-B08A-68F053BC1633}" type="presParOf" srcId="{ADC8919C-DB3C-49EB-A721-D1A4E20F5C4D}" destId="{B58497E9-D428-4F80-ACDB-E3953F4830FC}" srcOrd="11" destOrd="0" presId="urn:microsoft.com/office/officeart/2005/8/layout/hProcess7"/>
    <dgm:cxn modelId="{7D256CAC-64E5-47EE-8636-8623C5B54B88}" type="presParOf" srcId="{ADC8919C-DB3C-49EB-A721-D1A4E20F5C4D}" destId="{8A8CD4C3-34A1-4C71-A8EC-62259D5871C3}" srcOrd="12" destOrd="0" presId="urn:microsoft.com/office/officeart/2005/8/layout/hProcess7"/>
    <dgm:cxn modelId="{1D98625A-EC4C-4176-AA7A-25FB3E700B06}" type="presParOf" srcId="{8A8CD4C3-34A1-4C71-A8EC-62259D5871C3}" destId="{8BDE6E01-F62F-4347-AEE8-261F378A7598}" srcOrd="0" destOrd="0" presId="urn:microsoft.com/office/officeart/2005/8/layout/hProcess7"/>
    <dgm:cxn modelId="{FC93D1CC-E84D-4104-8758-90C5A0F4371F}" type="presParOf" srcId="{8A8CD4C3-34A1-4C71-A8EC-62259D5871C3}" destId="{D3402F7C-1BEF-4D22-B9D2-4832D9ED757D}" srcOrd="1" destOrd="0" presId="urn:microsoft.com/office/officeart/2005/8/layout/hProcess7"/>
    <dgm:cxn modelId="{12E8E2B9-EA23-4E2C-882A-F7848C744185}" type="presParOf" srcId="{ADC8919C-DB3C-49EB-A721-D1A4E20F5C4D}" destId="{C1F99CB2-9CED-4E44-A4F9-0209A020FDDD}" srcOrd="13" destOrd="0" presId="urn:microsoft.com/office/officeart/2005/8/layout/hProcess7"/>
    <dgm:cxn modelId="{66A9E418-CBF3-4627-B2AA-9F8EB51E8402}" type="presParOf" srcId="{ADC8919C-DB3C-49EB-A721-D1A4E20F5C4D}" destId="{62B70368-E4A1-4F96-926A-4867AD36EDC6}" srcOrd="14" destOrd="0" presId="urn:microsoft.com/office/officeart/2005/8/layout/hProcess7"/>
    <dgm:cxn modelId="{F57DE385-9A4B-4AE0-9EA9-7880D2B6EF7D}" type="presParOf" srcId="{62B70368-E4A1-4F96-926A-4867AD36EDC6}" destId="{670F7472-791B-44FA-9729-B716981D3DB2}" srcOrd="0" destOrd="0" presId="urn:microsoft.com/office/officeart/2005/8/layout/hProcess7"/>
    <dgm:cxn modelId="{4CB2E5F5-60B9-4C57-B6BD-E757181708B5}" type="presParOf" srcId="{62B70368-E4A1-4F96-926A-4867AD36EDC6}" destId="{0F59F585-B071-428A-AD1E-DF508279D9BC}" srcOrd="1" destOrd="0" presId="urn:microsoft.com/office/officeart/2005/8/layout/hProcess7"/>
    <dgm:cxn modelId="{F6A0585F-ECCB-486D-A946-DFDCB1C0E9A8}" type="presParOf" srcId="{62B70368-E4A1-4F96-926A-4867AD36EDC6}" destId="{EDA4A91E-8FBF-49F8-8DAE-2C12C0C3CA00}" srcOrd="2" destOrd="0" presId="urn:microsoft.com/office/officeart/2005/8/layout/hProcess7"/>
    <dgm:cxn modelId="{ED35C87D-38CF-4D37-AD9D-B0389AD654BF}" type="presParOf" srcId="{ADC8919C-DB3C-49EB-A721-D1A4E20F5C4D}" destId="{4F34934B-B99C-4153-A5C8-C7E4399982D4}" srcOrd="15" destOrd="0" presId="urn:microsoft.com/office/officeart/2005/8/layout/hProcess7"/>
    <dgm:cxn modelId="{236FECBD-517B-4547-A338-B5897B25AB90}" type="presParOf" srcId="{ADC8919C-DB3C-49EB-A721-D1A4E20F5C4D}" destId="{FF8FD5B6-89F8-468A-A9AC-E1124FB9A88F}" srcOrd="16" destOrd="0" presId="urn:microsoft.com/office/officeart/2005/8/layout/hProcess7"/>
    <dgm:cxn modelId="{3D1AAEA5-0B52-4B79-9889-9A83E5B9F1CF}" type="presParOf" srcId="{FF8FD5B6-89F8-468A-A9AC-E1124FB9A88F}" destId="{35EE78AD-7DBD-4F0A-9484-39DD7F4CAE96}" srcOrd="0" destOrd="0" presId="urn:microsoft.com/office/officeart/2005/8/layout/hProcess7"/>
    <dgm:cxn modelId="{B62D32A2-BE2B-45B4-AE70-BDF4D1D3BD52}" type="presParOf" srcId="{FF8FD5B6-89F8-468A-A9AC-E1124FB9A88F}" destId="{A5368A92-1313-4CA4-B59D-6144D1D23514}" srcOrd="1"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3DD3D64-537B-45F7-9326-577B1FF5BEBB}"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DB25070E-BAF3-410E-9A44-BBAA3A7E83E9}">
      <dgm:prSet phldrT="[Text]" custT="1"/>
      <dgm:spPr/>
      <dgm:t>
        <a:bodyPr/>
        <a:lstStyle/>
        <a:p>
          <a:r>
            <a:rPr lang="en-US" sz="2800" b="1" dirty="0"/>
            <a:t>Independent</a:t>
          </a:r>
          <a:endParaRPr lang="en-US" sz="2800" dirty="0"/>
        </a:p>
      </dgm:t>
    </dgm:pt>
    <dgm:pt modelId="{EB4473E8-F213-4F33-AC6D-25BCEA28ADEC}" type="parTrans" cxnId="{74AB2527-504B-42B7-8866-CB8FEC4D6D3C}">
      <dgm:prSet/>
      <dgm:spPr/>
      <dgm:t>
        <a:bodyPr/>
        <a:lstStyle/>
        <a:p>
          <a:endParaRPr lang="en-US" sz="2800"/>
        </a:p>
      </dgm:t>
    </dgm:pt>
    <dgm:pt modelId="{98CEB902-CB7E-49AE-AE01-CA175245D8B3}" type="sibTrans" cxnId="{74AB2527-504B-42B7-8866-CB8FEC4D6D3C}">
      <dgm:prSet/>
      <dgm:spPr/>
      <dgm:t>
        <a:bodyPr/>
        <a:lstStyle/>
        <a:p>
          <a:endParaRPr lang="en-US" sz="2800"/>
        </a:p>
      </dgm:t>
    </dgm:pt>
    <dgm:pt modelId="{185FFF4E-1CC0-407F-8CD6-EFDDCDFEA44C}">
      <dgm:prSet custT="1"/>
      <dgm:spPr/>
      <dgm:t>
        <a:bodyPr/>
        <a:lstStyle/>
        <a:p>
          <a:r>
            <a:rPr lang="en-US" sz="2800" b="1" dirty="0"/>
            <a:t>Intentional</a:t>
          </a:r>
        </a:p>
      </dgm:t>
    </dgm:pt>
    <dgm:pt modelId="{30AF4A1F-EE8D-43F0-A581-0A0F2E25984F}" type="parTrans" cxnId="{EE86E60E-C198-4B06-B250-B45814016E3A}">
      <dgm:prSet/>
      <dgm:spPr/>
      <dgm:t>
        <a:bodyPr/>
        <a:lstStyle/>
        <a:p>
          <a:endParaRPr lang="en-US" sz="2800"/>
        </a:p>
      </dgm:t>
    </dgm:pt>
    <dgm:pt modelId="{4DD760FF-94A8-4E62-93DD-ED00ADFC7FD9}" type="sibTrans" cxnId="{EE86E60E-C198-4B06-B250-B45814016E3A}">
      <dgm:prSet/>
      <dgm:spPr/>
      <dgm:t>
        <a:bodyPr/>
        <a:lstStyle/>
        <a:p>
          <a:endParaRPr lang="en-US" sz="2800"/>
        </a:p>
      </dgm:t>
    </dgm:pt>
    <dgm:pt modelId="{AB1144DE-6BFB-417E-B4BB-4FDD964EDB5A}">
      <dgm:prSet custT="1"/>
      <dgm:spPr/>
      <dgm:t>
        <a:bodyPr/>
        <a:lstStyle/>
        <a:p>
          <a:r>
            <a:rPr lang="en-US" sz="2800" b="1" dirty="0"/>
            <a:t>Transparent</a:t>
          </a:r>
        </a:p>
      </dgm:t>
    </dgm:pt>
    <dgm:pt modelId="{040F2548-4B10-407B-BF66-F51527022CB0}" type="parTrans" cxnId="{DFB3D722-9183-4C3C-AD1E-294A35653EA0}">
      <dgm:prSet/>
      <dgm:spPr/>
      <dgm:t>
        <a:bodyPr/>
        <a:lstStyle/>
        <a:p>
          <a:endParaRPr lang="en-US" sz="2800"/>
        </a:p>
      </dgm:t>
    </dgm:pt>
    <dgm:pt modelId="{ED811FAB-2BD7-4B06-8361-DFDB8EF654D4}" type="sibTrans" cxnId="{DFB3D722-9183-4C3C-AD1E-294A35653EA0}">
      <dgm:prSet/>
      <dgm:spPr/>
      <dgm:t>
        <a:bodyPr/>
        <a:lstStyle/>
        <a:p>
          <a:endParaRPr lang="en-US" sz="2800"/>
        </a:p>
      </dgm:t>
    </dgm:pt>
    <dgm:pt modelId="{65FE4070-0FEB-4232-B290-70046150A4E8}">
      <dgm:prSet custT="1"/>
      <dgm:spPr/>
      <dgm:t>
        <a:bodyPr/>
        <a:lstStyle/>
        <a:p>
          <a:r>
            <a:rPr lang="en-US" sz="2800" b="1"/>
            <a:t>Ethical</a:t>
          </a:r>
          <a:endParaRPr lang="en-US" sz="2800" b="1" dirty="0"/>
        </a:p>
      </dgm:t>
    </dgm:pt>
    <dgm:pt modelId="{6F4D9B76-9BF7-4495-9371-B619C90970EA}" type="parTrans" cxnId="{2C415D56-8970-45D4-BF9F-D10DC4B94877}">
      <dgm:prSet/>
      <dgm:spPr/>
      <dgm:t>
        <a:bodyPr/>
        <a:lstStyle/>
        <a:p>
          <a:endParaRPr lang="en-US" sz="2800"/>
        </a:p>
      </dgm:t>
    </dgm:pt>
    <dgm:pt modelId="{2888EA0B-A05F-4A39-998B-BFBD33E495C6}" type="sibTrans" cxnId="{2C415D56-8970-45D4-BF9F-D10DC4B94877}">
      <dgm:prSet/>
      <dgm:spPr/>
      <dgm:t>
        <a:bodyPr/>
        <a:lstStyle/>
        <a:p>
          <a:endParaRPr lang="en-US" sz="2800"/>
        </a:p>
      </dgm:t>
    </dgm:pt>
    <dgm:pt modelId="{76A3D357-F38C-4DC0-8366-2B486187A9A5}">
      <dgm:prSet custT="1"/>
      <dgm:spPr/>
      <dgm:t>
        <a:bodyPr/>
        <a:lstStyle/>
        <a:p>
          <a:r>
            <a:rPr lang="en-US" sz="2800" b="1" dirty="0"/>
            <a:t>Impartial</a:t>
          </a:r>
        </a:p>
      </dgm:t>
    </dgm:pt>
    <dgm:pt modelId="{656A36C6-FE44-40C8-89D9-86812002E5E8}" type="parTrans" cxnId="{CB3B01A1-A9C5-4F6C-B5C6-56F6941E592D}">
      <dgm:prSet/>
      <dgm:spPr/>
      <dgm:t>
        <a:bodyPr/>
        <a:lstStyle/>
        <a:p>
          <a:endParaRPr lang="en-US" sz="2800"/>
        </a:p>
      </dgm:t>
    </dgm:pt>
    <dgm:pt modelId="{22A074AA-B9CE-4272-9292-68DA06E86A2F}" type="sibTrans" cxnId="{CB3B01A1-A9C5-4F6C-B5C6-56F6941E592D}">
      <dgm:prSet/>
      <dgm:spPr/>
      <dgm:t>
        <a:bodyPr/>
        <a:lstStyle/>
        <a:p>
          <a:endParaRPr lang="en-US" sz="2800"/>
        </a:p>
      </dgm:t>
    </dgm:pt>
    <dgm:pt modelId="{93C00E91-2FBF-44E6-A4A7-BF624DB8F802}">
      <dgm:prSet custT="1"/>
      <dgm:spPr/>
      <dgm:t>
        <a:bodyPr/>
        <a:lstStyle/>
        <a:p>
          <a:r>
            <a:rPr lang="en-US" sz="2800" b="1" dirty="0"/>
            <a:t>High quality</a:t>
          </a:r>
        </a:p>
      </dgm:t>
    </dgm:pt>
    <dgm:pt modelId="{E845EC02-283D-4CC4-8776-CA5AF5DAEF10}" type="parTrans" cxnId="{70C35F49-87AE-425D-A93C-22D80FEF558A}">
      <dgm:prSet/>
      <dgm:spPr/>
      <dgm:t>
        <a:bodyPr/>
        <a:lstStyle/>
        <a:p>
          <a:endParaRPr lang="en-US" sz="2800"/>
        </a:p>
      </dgm:t>
    </dgm:pt>
    <dgm:pt modelId="{65F0ED95-7E62-4C50-A9D5-B42C6A275DC3}" type="sibTrans" cxnId="{70C35F49-87AE-425D-A93C-22D80FEF558A}">
      <dgm:prSet/>
      <dgm:spPr/>
      <dgm:t>
        <a:bodyPr/>
        <a:lstStyle/>
        <a:p>
          <a:endParaRPr lang="en-US" sz="2800"/>
        </a:p>
      </dgm:t>
    </dgm:pt>
    <dgm:pt modelId="{7EE3C778-1197-44E6-90D5-DAB5703FF130}">
      <dgm:prSet custT="1"/>
      <dgm:spPr/>
      <dgm:t>
        <a:bodyPr/>
        <a:lstStyle/>
        <a:p>
          <a:r>
            <a:rPr lang="en-US" sz="2800" b="1"/>
            <a:t>Timely</a:t>
          </a:r>
          <a:endParaRPr lang="en-US" sz="2800" b="1" dirty="0"/>
        </a:p>
      </dgm:t>
    </dgm:pt>
    <dgm:pt modelId="{B51A2605-D92F-4164-A3ED-E5DA14B2D3AE}" type="parTrans" cxnId="{4C6CA818-2EEE-4FC5-869C-4D5E6000510D}">
      <dgm:prSet/>
      <dgm:spPr/>
      <dgm:t>
        <a:bodyPr/>
        <a:lstStyle/>
        <a:p>
          <a:endParaRPr lang="en-US" sz="2800"/>
        </a:p>
      </dgm:t>
    </dgm:pt>
    <dgm:pt modelId="{C707F204-0747-4B06-943C-91B0FAECA917}" type="sibTrans" cxnId="{4C6CA818-2EEE-4FC5-869C-4D5E6000510D}">
      <dgm:prSet/>
      <dgm:spPr/>
      <dgm:t>
        <a:bodyPr/>
        <a:lstStyle/>
        <a:p>
          <a:endParaRPr lang="en-US" sz="2800"/>
        </a:p>
      </dgm:t>
    </dgm:pt>
    <dgm:pt modelId="{A20558F1-D24B-4F04-95D1-1E3A0476FE17}">
      <dgm:prSet custT="1"/>
      <dgm:spPr/>
      <dgm:t>
        <a:bodyPr/>
        <a:lstStyle/>
        <a:p>
          <a:r>
            <a:rPr lang="en-US" sz="2800" b="1"/>
            <a:t>Used</a:t>
          </a:r>
          <a:endParaRPr lang="en-US" sz="2800" b="1" dirty="0"/>
        </a:p>
      </dgm:t>
    </dgm:pt>
    <dgm:pt modelId="{BC94B70F-3AE5-41C4-8E2B-C3F2B034E92F}" type="parTrans" cxnId="{93FC920E-E7D5-43C7-BB69-967ABCC89B25}">
      <dgm:prSet/>
      <dgm:spPr/>
      <dgm:t>
        <a:bodyPr/>
        <a:lstStyle/>
        <a:p>
          <a:endParaRPr lang="en-US" sz="2800"/>
        </a:p>
      </dgm:t>
    </dgm:pt>
    <dgm:pt modelId="{C862C394-C4B9-4F12-A5D9-E568396F0800}" type="sibTrans" cxnId="{93FC920E-E7D5-43C7-BB69-967ABCC89B25}">
      <dgm:prSet/>
      <dgm:spPr/>
      <dgm:t>
        <a:bodyPr/>
        <a:lstStyle/>
        <a:p>
          <a:endParaRPr lang="en-US" sz="2800"/>
        </a:p>
      </dgm:t>
    </dgm:pt>
    <dgm:pt modelId="{52A23B06-B9BA-48CC-BA09-5A125A098783}" type="pres">
      <dgm:prSet presAssocID="{A3DD3D64-537B-45F7-9326-577B1FF5BEBB}" presName="diagram" presStyleCnt="0">
        <dgm:presLayoutVars>
          <dgm:dir/>
          <dgm:resizeHandles val="exact"/>
        </dgm:presLayoutVars>
      </dgm:prSet>
      <dgm:spPr/>
      <dgm:t>
        <a:bodyPr/>
        <a:lstStyle/>
        <a:p>
          <a:endParaRPr lang="en-US"/>
        </a:p>
      </dgm:t>
    </dgm:pt>
    <dgm:pt modelId="{A5E768ED-2541-4A14-B410-D6FDD99187C7}" type="pres">
      <dgm:prSet presAssocID="{DB25070E-BAF3-410E-9A44-BBAA3A7E83E9}" presName="node" presStyleLbl="node1" presStyleIdx="0" presStyleCnt="8">
        <dgm:presLayoutVars>
          <dgm:bulletEnabled val="1"/>
        </dgm:presLayoutVars>
      </dgm:prSet>
      <dgm:spPr/>
      <dgm:t>
        <a:bodyPr/>
        <a:lstStyle/>
        <a:p>
          <a:endParaRPr lang="en-US"/>
        </a:p>
      </dgm:t>
    </dgm:pt>
    <dgm:pt modelId="{0D50DDD0-F47A-4831-BCCD-15A4DAEA7ADF}" type="pres">
      <dgm:prSet presAssocID="{98CEB902-CB7E-49AE-AE01-CA175245D8B3}" presName="sibTrans" presStyleCnt="0"/>
      <dgm:spPr/>
    </dgm:pt>
    <dgm:pt modelId="{822E8D90-DEF9-4203-ABE2-C0172887B9B6}" type="pres">
      <dgm:prSet presAssocID="{185FFF4E-1CC0-407F-8CD6-EFDDCDFEA44C}" presName="node" presStyleLbl="node1" presStyleIdx="1" presStyleCnt="8">
        <dgm:presLayoutVars>
          <dgm:bulletEnabled val="1"/>
        </dgm:presLayoutVars>
      </dgm:prSet>
      <dgm:spPr/>
      <dgm:t>
        <a:bodyPr/>
        <a:lstStyle/>
        <a:p>
          <a:endParaRPr lang="en-US"/>
        </a:p>
      </dgm:t>
    </dgm:pt>
    <dgm:pt modelId="{526A7158-183E-4C38-913F-258343E928C3}" type="pres">
      <dgm:prSet presAssocID="{4DD760FF-94A8-4E62-93DD-ED00ADFC7FD9}" presName="sibTrans" presStyleCnt="0"/>
      <dgm:spPr/>
    </dgm:pt>
    <dgm:pt modelId="{460A2C44-D588-4756-99AE-C0CAF07FD237}" type="pres">
      <dgm:prSet presAssocID="{AB1144DE-6BFB-417E-B4BB-4FDD964EDB5A}" presName="node" presStyleLbl="node1" presStyleIdx="2" presStyleCnt="8">
        <dgm:presLayoutVars>
          <dgm:bulletEnabled val="1"/>
        </dgm:presLayoutVars>
      </dgm:prSet>
      <dgm:spPr/>
      <dgm:t>
        <a:bodyPr/>
        <a:lstStyle/>
        <a:p>
          <a:endParaRPr lang="en-US"/>
        </a:p>
      </dgm:t>
    </dgm:pt>
    <dgm:pt modelId="{8CFEE9F5-6361-4903-B5C9-8E3C0FA71537}" type="pres">
      <dgm:prSet presAssocID="{ED811FAB-2BD7-4B06-8361-DFDB8EF654D4}" presName="sibTrans" presStyleCnt="0"/>
      <dgm:spPr/>
    </dgm:pt>
    <dgm:pt modelId="{5B9993EF-AA72-47D8-8479-1B131EEF8B26}" type="pres">
      <dgm:prSet presAssocID="{65FE4070-0FEB-4232-B290-70046150A4E8}" presName="node" presStyleLbl="node1" presStyleIdx="3" presStyleCnt="8">
        <dgm:presLayoutVars>
          <dgm:bulletEnabled val="1"/>
        </dgm:presLayoutVars>
      </dgm:prSet>
      <dgm:spPr/>
      <dgm:t>
        <a:bodyPr/>
        <a:lstStyle/>
        <a:p>
          <a:endParaRPr lang="en-US"/>
        </a:p>
      </dgm:t>
    </dgm:pt>
    <dgm:pt modelId="{4131711A-89B3-4506-80B1-F7E6955FB7FE}" type="pres">
      <dgm:prSet presAssocID="{2888EA0B-A05F-4A39-998B-BFBD33E495C6}" presName="sibTrans" presStyleCnt="0"/>
      <dgm:spPr/>
    </dgm:pt>
    <dgm:pt modelId="{AB573B23-D7D3-4E71-87CF-A147616964FC}" type="pres">
      <dgm:prSet presAssocID="{76A3D357-F38C-4DC0-8366-2B486187A9A5}" presName="node" presStyleLbl="node1" presStyleIdx="4" presStyleCnt="8">
        <dgm:presLayoutVars>
          <dgm:bulletEnabled val="1"/>
        </dgm:presLayoutVars>
      </dgm:prSet>
      <dgm:spPr/>
      <dgm:t>
        <a:bodyPr/>
        <a:lstStyle/>
        <a:p>
          <a:endParaRPr lang="en-US"/>
        </a:p>
      </dgm:t>
    </dgm:pt>
    <dgm:pt modelId="{84E4FE2D-1903-4B7E-9BDA-A7106FEE877C}" type="pres">
      <dgm:prSet presAssocID="{22A074AA-B9CE-4272-9292-68DA06E86A2F}" presName="sibTrans" presStyleCnt="0"/>
      <dgm:spPr/>
    </dgm:pt>
    <dgm:pt modelId="{79693FB5-CE12-4172-B25C-DB3BC6134CA6}" type="pres">
      <dgm:prSet presAssocID="{93C00E91-2FBF-44E6-A4A7-BF624DB8F802}" presName="node" presStyleLbl="node1" presStyleIdx="5" presStyleCnt="8">
        <dgm:presLayoutVars>
          <dgm:bulletEnabled val="1"/>
        </dgm:presLayoutVars>
      </dgm:prSet>
      <dgm:spPr/>
      <dgm:t>
        <a:bodyPr/>
        <a:lstStyle/>
        <a:p>
          <a:endParaRPr lang="en-US"/>
        </a:p>
      </dgm:t>
    </dgm:pt>
    <dgm:pt modelId="{FC36D6CE-115F-41AB-B9BA-14CB613B7788}" type="pres">
      <dgm:prSet presAssocID="{65F0ED95-7E62-4C50-A9D5-B42C6A275DC3}" presName="sibTrans" presStyleCnt="0"/>
      <dgm:spPr/>
    </dgm:pt>
    <dgm:pt modelId="{26653D9C-2928-4A67-B0E9-AB7204CA89E5}" type="pres">
      <dgm:prSet presAssocID="{7EE3C778-1197-44E6-90D5-DAB5703FF130}" presName="node" presStyleLbl="node1" presStyleIdx="6" presStyleCnt="8">
        <dgm:presLayoutVars>
          <dgm:bulletEnabled val="1"/>
        </dgm:presLayoutVars>
      </dgm:prSet>
      <dgm:spPr/>
      <dgm:t>
        <a:bodyPr/>
        <a:lstStyle/>
        <a:p>
          <a:endParaRPr lang="en-US"/>
        </a:p>
      </dgm:t>
    </dgm:pt>
    <dgm:pt modelId="{7D7CCBA4-9416-408E-AF11-251A8A586DF0}" type="pres">
      <dgm:prSet presAssocID="{C707F204-0747-4B06-943C-91B0FAECA917}" presName="sibTrans" presStyleCnt="0"/>
      <dgm:spPr/>
    </dgm:pt>
    <dgm:pt modelId="{386070AF-C861-44F8-B776-3DC97BCD83DC}" type="pres">
      <dgm:prSet presAssocID="{A20558F1-D24B-4F04-95D1-1E3A0476FE17}" presName="node" presStyleLbl="node1" presStyleIdx="7" presStyleCnt="8">
        <dgm:presLayoutVars>
          <dgm:bulletEnabled val="1"/>
        </dgm:presLayoutVars>
      </dgm:prSet>
      <dgm:spPr/>
      <dgm:t>
        <a:bodyPr/>
        <a:lstStyle/>
        <a:p>
          <a:endParaRPr lang="en-US"/>
        </a:p>
      </dgm:t>
    </dgm:pt>
  </dgm:ptLst>
  <dgm:cxnLst>
    <dgm:cxn modelId="{95EB1EE9-F5D3-4ABC-BFA9-1AD2C7F1D9A1}" type="presOf" srcId="{65FE4070-0FEB-4232-B290-70046150A4E8}" destId="{5B9993EF-AA72-47D8-8479-1B131EEF8B26}" srcOrd="0" destOrd="0" presId="urn:microsoft.com/office/officeart/2005/8/layout/default"/>
    <dgm:cxn modelId="{0E76DF07-D77F-4663-A00F-9B03B508FD6A}" type="presOf" srcId="{AB1144DE-6BFB-417E-B4BB-4FDD964EDB5A}" destId="{460A2C44-D588-4756-99AE-C0CAF07FD237}" srcOrd="0" destOrd="0" presId="urn:microsoft.com/office/officeart/2005/8/layout/default"/>
    <dgm:cxn modelId="{BA89D081-79EA-4A4A-AE86-3774FF92DB2D}" type="presOf" srcId="{A3DD3D64-537B-45F7-9326-577B1FF5BEBB}" destId="{52A23B06-B9BA-48CC-BA09-5A125A098783}" srcOrd="0" destOrd="0" presId="urn:microsoft.com/office/officeart/2005/8/layout/default"/>
    <dgm:cxn modelId="{74AB2527-504B-42B7-8866-CB8FEC4D6D3C}" srcId="{A3DD3D64-537B-45F7-9326-577B1FF5BEBB}" destId="{DB25070E-BAF3-410E-9A44-BBAA3A7E83E9}" srcOrd="0" destOrd="0" parTransId="{EB4473E8-F213-4F33-AC6D-25BCEA28ADEC}" sibTransId="{98CEB902-CB7E-49AE-AE01-CA175245D8B3}"/>
    <dgm:cxn modelId="{33270D13-B0A2-49C1-9ADE-0DC02260DCA7}" type="presOf" srcId="{A20558F1-D24B-4F04-95D1-1E3A0476FE17}" destId="{386070AF-C861-44F8-B776-3DC97BCD83DC}" srcOrd="0" destOrd="0" presId="urn:microsoft.com/office/officeart/2005/8/layout/default"/>
    <dgm:cxn modelId="{ECEB8597-8934-4891-B754-F338C4C0D1E5}" type="presOf" srcId="{DB25070E-BAF3-410E-9A44-BBAA3A7E83E9}" destId="{A5E768ED-2541-4A14-B410-D6FDD99187C7}" srcOrd="0" destOrd="0" presId="urn:microsoft.com/office/officeart/2005/8/layout/default"/>
    <dgm:cxn modelId="{EE86E60E-C198-4B06-B250-B45814016E3A}" srcId="{A3DD3D64-537B-45F7-9326-577B1FF5BEBB}" destId="{185FFF4E-1CC0-407F-8CD6-EFDDCDFEA44C}" srcOrd="1" destOrd="0" parTransId="{30AF4A1F-EE8D-43F0-A581-0A0F2E25984F}" sibTransId="{4DD760FF-94A8-4E62-93DD-ED00ADFC7FD9}"/>
    <dgm:cxn modelId="{DFB3D722-9183-4C3C-AD1E-294A35653EA0}" srcId="{A3DD3D64-537B-45F7-9326-577B1FF5BEBB}" destId="{AB1144DE-6BFB-417E-B4BB-4FDD964EDB5A}" srcOrd="2" destOrd="0" parTransId="{040F2548-4B10-407B-BF66-F51527022CB0}" sibTransId="{ED811FAB-2BD7-4B06-8361-DFDB8EF654D4}"/>
    <dgm:cxn modelId="{4C6CA818-2EEE-4FC5-869C-4D5E6000510D}" srcId="{A3DD3D64-537B-45F7-9326-577B1FF5BEBB}" destId="{7EE3C778-1197-44E6-90D5-DAB5703FF130}" srcOrd="6" destOrd="0" parTransId="{B51A2605-D92F-4164-A3ED-E5DA14B2D3AE}" sibTransId="{C707F204-0747-4B06-943C-91B0FAECA917}"/>
    <dgm:cxn modelId="{B5285691-A3F7-44AE-A046-53A47B41F87C}" type="presOf" srcId="{185FFF4E-1CC0-407F-8CD6-EFDDCDFEA44C}" destId="{822E8D90-DEF9-4203-ABE2-C0172887B9B6}" srcOrd="0" destOrd="0" presId="urn:microsoft.com/office/officeart/2005/8/layout/default"/>
    <dgm:cxn modelId="{93FC920E-E7D5-43C7-BB69-967ABCC89B25}" srcId="{A3DD3D64-537B-45F7-9326-577B1FF5BEBB}" destId="{A20558F1-D24B-4F04-95D1-1E3A0476FE17}" srcOrd="7" destOrd="0" parTransId="{BC94B70F-3AE5-41C4-8E2B-C3F2B034E92F}" sibTransId="{C862C394-C4B9-4F12-A5D9-E568396F0800}"/>
    <dgm:cxn modelId="{C24752F1-A772-453F-8134-964039E8B4DB}" type="presOf" srcId="{93C00E91-2FBF-44E6-A4A7-BF624DB8F802}" destId="{79693FB5-CE12-4172-B25C-DB3BC6134CA6}" srcOrd="0" destOrd="0" presId="urn:microsoft.com/office/officeart/2005/8/layout/default"/>
    <dgm:cxn modelId="{70C35F49-87AE-425D-A93C-22D80FEF558A}" srcId="{A3DD3D64-537B-45F7-9326-577B1FF5BEBB}" destId="{93C00E91-2FBF-44E6-A4A7-BF624DB8F802}" srcOrd="5" destOrd="0" parTransId="{E845EC02-283D-4CC4-8776-CA5AF5DAEF10}" sibTransId="{65F0ED95-7E62-4C50-A9D5-B42C6A275DC3}"/>
    <dgm:cxn modelId="{CB3B01A1-A9C5-4F6C-B5C6-56F6941E592D}" srcId="{A3DD3D64-537B-45F7-9326-577B1FF5BEBB}" destId="{76A3D357-F38C-4DC0-8366-2B486187A9A5}" srcOrd="4" destOrd="0" parTransId="{656A36C6-FE44-40C8-89D9-86812002E5E8}" sibTransId="{22A074AA-B9CE-4272-9292-68DA06E86A2F}"/>
    <dgm:cxn modelId="{2023386A-135C-49A6-9D1B-A2E588720B8A}" type="presOf" srcId="{76A3D357-F38C-4DC0-8366-2B486187A9A5}" destId="{AB573B23-D7D3-4E71-87CF-A147616964FC}" srcOrd="0" destOrd="0" presId="urn:microsoft.com/office/officeart/2005/8/layout/default"/>
    <dgm:cxn modelId="{0192A627-3147-438F-992F-CD92303B7709}" type="presOf" srcId="{7EE3C778-1197-44E6-90D5-DAB5703FF130}" destId="{26653D9C-2928-4A67-B0E9-AB7204CA89E5}" srcOrd="0" destOrd="0" presId="urn:microsoft.com/office/officeart/2005/8/layout/default"/>
    <dgm:cxn modelId="{2C415D56-8970-45D4-BF9F-D10DC4B94877}" srcId="{A3DD3D64-537B-45F7-9326-577B1FF5BEBB}" destId="{65FE4070-0FEB-4232-B290-70046150A4E8}" srcOrd="3" destOrd="0" parTransId="{6F4D9B76-9BF7-4495-9371-B619C90970EA}" sibTransId="{2888EA0B-A05F-4A39-998B-BFBD33E495C6}"/>
    <dgm:cxn modelId="{11D79E8B-6664-434F-AC09-2B699DAE3020}" type="presParOf" srcId="{52A23B06-B9BA-48CC-BA09-5A125A098783}" destId="{A5E768ED-2541-4A14-B410-D6FDD99187C7}" srcOrd="0" destOrd="0" presId="urn:microsoft.com/office/officeart/2005/8/layout/default"/>
    <dgm:cxn modelId="{A9ED7201-CAB1-484A-94F4-A731D9BC5FE6}" type="presParOf" srcId="{52A23B06-B9BA-48CC-BA09-5A125A098783}" destId="{0D50DDD0-F47A-4831-BCCD-15A4DAEA7ADF}" srcOrd="1" destOrd="0" presId="urn:microsoft.com/office/officeart/2005/8/layout/default"/>
    <dgm:cxn modelId="{9BF049EE-66A2-4570-A9E5-0AC9083F1561}" type="presParOf" srcId="{52A23B06-B9BA-48CC-BA09-5A125A098783}" destId="{822E8D90-DEF9-4203-ABE2-C0172887B9B6}" srcOrd="2" destOrd="0" presId="urn:microsoft.com/office/officeart/2005/8/layout/default"/>
    <dgm:cxn modelId="{E18C72D7-EFE9-474B-A429-E34F5EB09729}" type="presParOf" srcId="{52A23B06-B9BA-48CC-BA09-5A125A098783}" destId="{526A7158-183E-4C38-913F-258343E928C3}" srcOrd="3" destOrd="0" presId="urn:microsoft.com/office/officeart/2005/8/layout/default"/>
    <dgm:cxn modelId="{154EE905-7525-4EE5-859C-6E0EBB3C8631}" type="presParOf" srcId="{52A23B06-B9BA-48CC-BA09-5A125A098783}" destId="{460A2C44-D588-4756-99AE-C0CAF07FD237}" srcOrd="4" destOrd="0" presId="urn:microsoft.com/office/officeart/2005/8/layout/default"/>
    <dgm:cxn modelId="{A9F4CBB4-1D76-479F-BFA2-D29EC8CC47B9}" type="presParOf" srcId="{52A23B06-B9BA-48CC-BA09-5A125A098783}" destId="{8CFEE9F5-6361-4903-B5C9-8E3C0FA71537}" srcOrd="5" destOrd="0" presId="urn:microsoft.com/office/officeart/2005/8/layout/default"/>
    <dgm:cxn modelId="{29DEAB3F-0858-4388-8A19-FD47A8923D7E}" type="presParOf" srcId="{52A23B06-B9BA-48CC-BA09-5A125A098783}" destId="{5B9993EF-AA72-47D8-8479-1B131EEF8B26}" srcOrd="6" destOrd="0" presId="urn:microsoft.com/office/officeart/2005/8/layout/default"/>
    <dgm:cxn modelId="{59C21FE7-6E61-497D-B6DB-BBF9F7DB85C1}" type="presParOf" srcId="{52A23B06-B9BA-48CC-BA09-5A125A098783}" destId="{4131711A-89B3-4506-80B1-F7E6955FB7FE}" srcOrd="7" destOrd="0" presId="urn:microsoft.com/office/officeart/2005/8/layout/default"/>
    <dgm:cxn modelId="{50027862-C5BE-4D2E-ABEB-6E5CC3461184}" type="presParOf" srcId="{52A23B06-B9BA-48CC-BA09-5A125A098783}" destId="{AB573B23-D7D3-4E71-87CF-A147616964FC}" srcOrd="8" destOrd="0" presId="urn:microsoft.com/office/officeart/2005/8/layout/default"/>
    <dgm:cxn modelId="{B9999A1D-5892-4E41-A0C2-838C7CD93227}" type="presParOf" srcId="{52A23B06-B9BA-48CC-BA09-5A125A098783}" destId="{84E4FE2D-1903-4B7E-9BDA-A7106FEE877C}" srcOrd="9" destOrd="0" presId="urn:microsoft.com/office/officeart/2005/8/layout/default"/>
    <dgm:cxn modelId="{559884E9-0F51-4084-B7CD-9152DEDD26EC}" type="presParOf" srcId="{52A23B06-B9BA-48CC-BA09-5A125A098783}" destId="{79693FB5-CE12-4172-B25C-DB3BC6134CA6}" srcOrd="10" destOrd="0" presId="urn:microsoft.com/office/officeart/2005/8/layout/default"/>
    <dgm:cxn modelId="{86213077-6A59-46FC-AF19-FEE39057FBCC}" type="presParOf" srcId="{52A23B06-B9BA-48CC-BA09-5A125A098783}" destId="{FC36D6CE-115F-41AB-B9BA-14CB613B7788}" srcOrd="11" destOrd="0" presId="urn:microsoft.com/office/officeart/2005/8/layout/default"/>
    <dgm:cxn modelId="{BF1AFE35-0E59-40D1-B176-2E678C3303AD}" type="presParOf" srcId="{52A23B06-B9BA-48CC-BA09-5A125A098783}" destId="{26653D9C-2928-4A67-B0E9-AB7204CA89E5}" srcOrd="12" destOrd="0" presId="urn:microsoft.com/office/officeart/2005/8/layout/default"/>
    <dgm:cxn modelId="{D06E1D2E-7197-4914-BC77-627D866E2BE7}" type="presParOf" srcId="{52A23B06-B9BA-48CC-BA09-5A125A098783}" destId="{7D7CCBA4-9416-408E-AF11-251A8A586DF0}" srcOrd="13" destOrd="0" presId="urn:microsoft.com/office/officeart/2005/8/layout/default"/>
    <dgm:cxn modelId="{50E2CB43-2978-480E-9469-0C9986E4E7D2}" type="presParOf" srcId="{52A23B06-B9BA-48CC-BA09-5A125A098783}" destId="{386070AF-C861-44F8-B776-3DC97BCD83DC}"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8D158D-D8A9-49B6-923F-6128238BBF2B}"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218D6ADD-7CDF-4784-A256-92C00388F334}">
      <dgm:prSet phldrT="[Text]" custT="1"/>
      <dgm:spPr/>
      <dgm:t>
        <a:bodyPr/>
        <a:lstStyle/>
        <a:p>
          <a:r>
            <a:rPr lang="en-US" sz="3600" b="1" dirty="0"/>
            <a:t>Learning</a:t>
          </a:r>
        </a:p>
      </dgm:t>
    </dgm:pt>
    <dgm:pt modelId="{705698A8-B402-41AB-BD3B-9F2214BD9705}" type="parTrans" cxnId="{D5B05D6E-99B1-4884-A730-57911DAB7382}">
      <dgm:prSet/>
      <dgm:spPr/>
      <dgm:t>
        <a:bodyPr/>
        <a:lstStyle/>
        <a:p>
          <a:endParaRPr lang="en-US" sz="3600" b="1"/>
        </a:p>
      </dgm:t>
    </dgm:pt>
    <dgm:pt modelId="{14FCC5D5-2ED0-4ABC-9367-5BE1BA2ABE19}" type="sibTrans" cxnId="{D5B05D6E-99B1-4884-A730-57911DAB7382}">
      <dgm:prSet/>
      <dgm:spPr/>
      <dgm:t>
        <a:bodyPr/>
        <a:lstStyle/>
        <a:p>
          <a:endParaRPr lang="en-US" sz="3600" b="1"/>
        </a:p>
      </dgm:t>
    </dgm:pt>
    <dgm:pt modelId="{EE9BE7A5-AB3A-43FA-912F-53E811890B51}">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altLang="en-US" sz="3600" b="1" dirty="0">
              <a:solidFill>
                <a:schemeClr val="bg1"/>
              </a:solidFill>
              <a:latin typeface="+mn-lt"/>
            </a:rPr>
            <a:t>Accountability</a:t>
          </a:r>
          <a:endParaRPr lang="en-US" sz="3600" b="1" dirty="0"/>
        </a:p>
      </dgm:t>
    </dgm:pt>
    <dgm:pt modelId="{17D9D819-283F-45E3-8463-12D3A369CAA8}" type="parTrans" cxnId="{B408FF40-EB1C-4280-BB3C-DDB0DDF185AD}">
      <dgm:prSet/>
      <dgm:spPr/>
      <dgm:t>
        <a:bodyPr/>
        <a:lstStyle/>
        <a:p>
          <a:endParaRPr lang="en-US" sz="3600" b="1"/>
        </a:p>
      </dgm:t>
    </dgm:pt>
    <dgm:pt modelId="{786EAF04-7E43-405D-BA33-8C430DE6F8D5}" type="sibTrans" cxnId="{B408FF40-EB1C-4280-BB3C-DDB0DDF185AD}">
      <dgm:prSet/>
      <dgm:spPr/>
      <dgm:t>
        <a:bodyPr/>
        <a:lstStyle/>
        <a:p>
          <a:endParaRPr lang="en-US" sz="3600" b="1"/>
        </a:p>
      </dgm:t>
    </dgm:pt>
    <dgm:pt modelId="{A536594A-7D56-4D75-B897-0C9CB99F9436}">
      <dgm:prSet phldrT="[Text]" custT="1"/>
      <dgm:spPr/>
      <dgm:t>
        <a:bodyPr/>
        <a:lstStyle/>
        <a:p>
          <a:r>
            <a:rPr lang="en-US" sz="3600" b="1" dirty="0"/>
            <a:t>Improved Communication</a:t>
          </a:r>
        </a:p>
      </dgm:t>
    </dgm:pt>
    <dgm:pt modelId="{D3E9533B-8729-4987-AAF8-50A15783E46E}" type="parTrans" cxnId="{61B22F5F-8C3A-42FE-A173-D6B8D038B51D}">
      <dgm:prSet/>
      <dgm:spPr/>
      <dgm:t>
        <a:bodyPr/>
        <a:lstStyle/>
        <a:p>
          <a:endParaRPr lang="en-US" sz="3600" b="1"/>
        </a:p>
      </dgm:t>
    </dgm:pt>
    <dgm:pt modelId="{8A682FBB-E35E-4CE6-87A4-D032603F59FC}" type="sibTrans" cxnId="{61B22F5F-8C3A-42FE-A173-D6B8D038B51D}">
      <dgm:prSet/>
      <dgm:spPr/>
      <dgm:t>
        <a:bodyPr/>
        <a:lstStyle/>
        <a:p>
          <a:endParaRPr lang="en-US" sz="3600" b="1"/>
        </a:p>
      </dgm:t>
    </dgm:pt>
    <dgm:pt modelId="{9CA342FD-9173-43F3-8FB1-9CB00D0AFA15}">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3600" b="1" dirty="0"/>
            <a:t>Transparency</a:t>
          </a:r>
        </a:p>
        <a:p>
          <a:endParaRPr lang="en-US" sz="3600" b="1" dirty="0"/>
        </a:p>
      </dgm:t>
    </dgm:pt>
    <dgm:pt modelId="{FDC3F61F-CD5B-4487-AF58-42510B16825E}" type="parTrans" cxnId="{9FD6B325-360D-4289-BF39-953E0B464450}">
      <dgm:prSet/>
      <dgm:spPr/>
      <dgm:t>
        <a:bodyPr/>
        <a:lstStyle/>
        <a:p>
          <a:endParaRPr lang="en-US" b="1"/>
        </a:p>
      </dgm:t>
    </dgm:pt>
    <dgm:pt modelId="{44A9C188-22E0-44CD-B5FF-3EAA3C50DDD0}" type="sibTrans" cxnId="{9FD6B325-360D-4289-BF39-953E0B464450}">
      <dgm:prSet/>
      <dgm:spPr/>
      <dgm:t>
        <a:bodyPr/>
        <a:lstStyle/>
        <a:p>
          <a:endParaRPr lang="en-US" b="1"/>
        </a:p>
      </dgm:t>
    </dgm:pt>
    <dgm:pt modelId="{9853D9A8-40BA-46AD-A776-8575A1F07FA8}">
      <dgm:prSet phldrT="[Text]" custT="1"/>
      <dgm:spPr/>
      <dgm:t>
        <a:bodyPr/>
        <a:lstStyle/>
        <a:p>
          <a:pPr lvl="0" defTabSz="1600200">
            <a:lnSpc>
              <a:spcPct val="90000"/>
            </a:lnSpc>
            <a:spcBef>
              <a:spcPct val="0"/>
            </a:spcBef>
            <a:spcAft>
              <a:spcPct val="35000"/>
            </a:spcAft>
          </a:pPr>
          <a:r>
            <a:rPr lang="de-DE" altLang="en-US" sz="3600" b="1" dirty="0">
              <a:solidFill>
                <a:schemeClr val="bg1"/>
              </a:solidFill>
              <a:latin typeface="+mn-lt"/>
            </a:rPr>
            <a:t>Knowledge Management</a:t>
          </a:r>
          <a:endParaRPr lang="en-US" sz="3600" b="1" dirty="0"/>
        </a:p>
      </dgm:t>
    </dgm:pt>
    <dgm:pt modelId="{9282E1EE-545A-40D5-9679-FA0AB6B5904E}" type="parTrans" cxnId="{2D2C2F7D-72D0-4BF7-A948-02F045F4F8F4}">
      <dgm:prSet/>
      <dgm:spPr/>
      <dgm:t>
        <a:bodyPr/>
        <a:lstStyle/>
        <a:p>
          <a:endParaRPr lang="en-US" b="1"/>
        </a:p>
      </dgm:t>
    </dgm:pt>
    <dgm:pt modelId="{660EFCCF-C963-4E17-80CA-7403B6F9A776}" type="sibTrans" cxnId="{2D2C2F7D-72D0-4BF7-A948-02F045F4F8F4}">
      <dgm:prSet/>
      <dgm:spPr/>
      <dgm:t>
        <a:bodyPr/>
        <a:lstStyle/>
        <a:p>
          <a:endParaRPr lang="en-US" b="1"/>
        </a:p>
      </dgm:t>
    </dgm:pt>
    <dgm:pt modelId="{C54CFCCA-1BD8-4B81-B0AA-4BE5AC1706F8}" type="pres">
      <dgm:prSet presAssocID="{638D158D-D8A9-49B6-923F-6128238BBF2B}" presName="diagram" presStyleCnt="0">
        <dgm:presLayoutVars>
          <dgm:dir/>
          <dgm:resizeHandles val="exact"/>
        </dgm:presLayoutVars>
      </dgm:prSet>
      <dgm:spPr/>
      <dgm:t>
        <a:bodyPr/>
        <a:lstStyle/>
        <a:p>
          <a:endParaRPr lang="en-US"/>
        </a:p>
      </dgm:t>
    </dgm:pt>
    <dgm:pt modelId="{30A6E5EC-6BBE-4607-ACED-F7AB309F22A3}" type="pres">
      <dgm:prSet presAssocID="{218D6ADD-7CDF-4784-A256-92C00388F334}" presName="node" presStyleLbl="node1" presStyleIdx="0" presStyleCnt="5">
        <dgm:presLayoutVars>
          <dgm:bulletEnabled val="1"/>
        </dgm:presLayoutVars>
      </dgm:prSet>
      <dgm:spPr/>
      <dgm:t>
        <a:bodyPr/>
        <a:lstStyle/>
        <a:p>
          <a:endParaRPr lang="en-US"/>
        </a:p>
      </dgm:t>
    </dgm:pt>
    <dgm:pt modelId="{7F74D0FB-9FD2-4EA2-82C6-0DAD4FBA4DBE}" type="pres">
      <dgm:prSet presAssocID="{14FCC5D5-2ED0-4ABC-9367-5BE1BA2ABE19}" presName="sibTrans" presStyleCnt="0"/>
      <dgm:spPr/>
    </dgm:pt>
    <dgm:pt modelId="{43C8A8BC-575D-4177-BCAA-86A0F872591D}" type="pres">
      <dgm:prSet presAssocID="{EE9BE7A5-AB3A-43FA-912F-53E811890B51}" presName="node" presStyleLbl="node1" presStyleIdx="1" presStyleCnt="5">
        <dgm:presLayoutVars>
          <dgm:bulletEnabled val="1"/>
        </dgm:presLayoutVars>
      </dgm:prSet>
      <dgm:spPr/>
      <dgm:t>
        <a:bodyPr/>
        <a:lstStyle/>
        <a:p>
          <a:endParaRPr lang="en-US"/>
        </a:p>
      </dgm:t>
    </dgm:pt>
    <dgm:pt modelId="{BCC8C1E9-6DE3-4C63-B777-2B35267F8686}" type="pres">
      <dgm:prSet presAssocID="{786EAF04-7E43-405D-BA33-8C430DE6F8D5}" presName="sibTrans" presStyleCnt="0"/>
      <dgm:spPr/>
    </dgm:pt>
    <dgm:pt modelId="{7C9876C2-C5D6-4636-9437-EB22CF2BC875}" type="pres">
      <dgm:prSet presAssocID="{9853D9A8-40BA-46AD-A776-8575A1F07FA8}" presName="node" presStyleLbl="node1" presStyleIdx="2" presStyleCnt="5">
        <dgm:presLayoutVars>
          <dgm:bulletEnabled val="1"/>
        </dgm:presLayoutVars>
      </dgm:prSet>
      <dgm:spPr/>
      <dgm:t>
        <a:bodyPr/>
        <a:lstStyle/>
        <a:p>
          <a:endParaRPr lang="en-US"/>
        </a:p>
      </dgm:t>
    </dgm:pt>
    <dgm:pt modelId="{3FD4915D-03FC-4FCC-94BA-BB081D7C3F31}" type="pres">
      <dgm:prSet presAssocID="{660EFCCF-C963-4E17-80CA-7403B6F9A776}" presName="sibTrans" presStyleCnt="0"/>
      <dgm:spPr/>
    </dgm:pt>
    <dgm:pt modelId="{8F0302BB-1DAF-482E-81AE-DFB67A8AE582}" type="pres">
      <dgm:prSet presAssocID="{A536594A-7D56-4D75-B897-0C9CB99F9436}" presName="node" presStyleLbl="node1" presStyleIdx="3" presStyleCnt="5">
        <dgm:presLayoutVars>
          <dgm:bulletEnabled val="1"/>
        </dgm:presLayoutVars>
      </dgm:prSet>
      <dgm:spPr/>
      <dgm:t>
        <a:bodyPr/>
        <a:lstStyle/>
        <a:p>
          <a:endParaRPr lang="en-US"/>
        </a:p>
      </dgm:t>
    </dgm:pt>
    <dgm:pt modelId="{82854D46-D6E2-419B-9137-0E548C20DB69}" type="pres">
      <dgm:prSet presAssocID="{8A682FBB-E35E-4CE6-87A4-D032603F59FC}" presName="sibTrans" presStyleCnt="0"/>
      <dgm:spPr/>
    </dgm:pt>
    <dgm:pt modelId="{7B8C333F-8478-454D-96F1-2D8DA46E3A33}" type="pres">
      <dgm:prSet presAssocID="{9CA342FD-9173-43F3-8FB1-9CB00D0AFA15}" presName="node" presStyleLbl="node1" presStyleIdx="4" presStyleCnt="5">
        <dgm:presLayoutVars>
          <dgm:bulletEnabled val="1"/>
        </dgm:presLayoutVars>
      </dgm:prSet>
      <dgm:spPr/>
      <dgm:t>
        <a:bodyPr/>
        <a:lstStyle/>
        <a:p>
          <a:endParaRPr lang="en-US"/>
        </a:p>
      </dgm:t>
    </dgm:pt>
  </dgm:ptLst>
  <dgm:cxnLst>
    <dgm:cxn modelId="{3F4B0C0E-2C81-4D80-A675-BDA1B82EB973}" type="presOf" srcId="{9853D9A8-40BA-46AD-A776-8575A1F07FA8}" destId="{7C9876C2-C5D6-4636-9437-EB22CF2BC875}" srcOrd="0" destOrd="0" presId="urn:microsoft.com/office/officeart/2005/8/layout/default"/>
    <dgm:cxn modelId="{AD477411-4714-4F3E-8A62-2B2B1CA59BBA}" type="presOf" srcId="{638D158D-D8A9-49B6-923F-6128238BBF2B}" destId="{C54CFCCA-1BD8-4B81-B0AA-4BE5AC1706F8}" srcOrd="0" destOrd="0" presId="urn:microsoft.com/office/officeart/2005/8/layout/default"/>
    <dgm:cxn modelId="{2D2C2F7D-72D0-4BF7-A948-02F045F4F8F4}" srcId="{638D158D-D8A9-49B6-923F-6128238BBF2B}" destId="{9853D9A8-40BA-46AD-A776-8575A1F07FA8}" srcOrd="2" destOrd="0" parTransId="{9282E1EE-545A-40D5-9679-FA0AB6B5904E}" sibTransId="{660EFCCF-C963-4E17-80CA-7403B6F9A776}"/>
    <dgm:cxn modelId="{61B22F5F-8C3A-42FE-A173-D6B8D038B51D}" srcId="{638D158D-D8A9-49B6-923F-6128238BBF2B}" destId="{A536594A-7D56-4D75-B897-0C9CB99F9436}" srcOrd="3" destOrd="0" parTransId="{D3E9533B-8729-4987-AAF8-50A15783E46E}" sibTransId="{8A682FBB-E35E-4CE6-87A4-D032603F59FC}"/>
    <dgm:cxn modelId="{29A5C1A4-6A4E-41A2-BBDD-DFB734BB9F9D}" type="presOf" srcId="{218D6ADD-7CDF-4784-A256-92C00388F334}" destId="{30A6E5EC-6BBE-4607-ACED-F7AB309F22A3}" srcOrd="0" destOrd="0" presId="urn:microsoft.com/office/officeart/2005/8/layout/default"/>
    <dgm:cxn modelId="{8ABFD3EA-8716-4BCD-8027-F5144870962C}" type="presOf" srcId="{9CA342FD-9173-43F3-8FB1-9CB00D0AFA15}" destId="{7B8C333F-8478-454D-96F1-2D8DA46E3A33}" srcOrd="0" destOrd="0" presId="urn:microsoft.com/office/officeart/2005/8/layout/default"/>
    <dgm:cxn modelId="{3F76660A-10F8-4879-9512-BFF2DEB1AFAB}" type="presOf" srcId="{A536594A-7D56-4D75-B897-0C9CB99F9436}" destId="{8F0302BB-1DAF-482E-81AE-DFB67A8AE582}" srcOrd="0" destOrd="0" presId="urn:microsoft.com/office/officeart/2005/8/layout/default"/>
    <dgm:cxn modelId="{9FD6B325-360D-4289-BF39-953E0B464450}" srcId="{638D158D-D8A9-49B6-923F-6128238BBF2B}" destId="{9CA342FD-9173-43F3-8FB1-9CB00D0AFA15}" srcOrd="4" destOrd="0" parTransId="{FDC3F61F-CD5B-4487-AF58-42510B16825E}" sibTransId="{44A9C188-22E0-44CD-B5FF-3EAA3C50DDD0}"/>
    <dgm:cxn modelId="{B408FF40-EB1C-4280-BB3C-DDB0DDF185AD}" srcId="{638D158D-D8A9-49B6-923F-6128238BBF2B}" destId="{EE9BE7A5-AB3A-43FA-912F-53E811890B51}" srcOrd="1" destOrd="0" parTransId="{17D9D819-283F-45E3-8463-12D3A369CAA8}" sibTransId="{786EAF04-7E43-405D-BA33-8C430DE6F8D5}"/>
    <dgm:cxn modelId="{D5B05D6E-99B1-4884-A730-57911DAB7382}" srcId="{638D158D-D8A9-49B6-923F-6128238BBF2B}" destId="{218D6ADD-7CDF-4784-A256-92C00388F334}" srcOrd="0" destOrd="0" parTransId="{705698A8-B402-41AB-BD3B-9F2214BD9705}" sibTransId="{14FCC5D5-2ED0-4ABC-9367-5BE1BA2ABE19}"/>
    <dgm:cxn modelId="{151E6018-E496-4B51-B000-ABA15C4C24F6}" type="presOf" srcId="{EE9BE7A5-AB3A-43FA-912F-53E811890B51}" destId="{43C8A8BC-575D-4177-BCAA-86A0F872591D}" srcOrd="0" destOrd="0" presId="urn:microsoft.com/office/officeart/2005/8/layout/default"/>
    <dgm:cxn modelId="{7739E5A3-DBF8-4E12-ABE2-042DF0192073}" type="presParOf" srcId="{C54CFCCA-1BD8-4B81-B0AA-4BE5AC1706F8}" destId="{30A6E5EC-6BBE-4607-ACED-F7AB309F22A3}" srcOrd="0" destOrd="0" presId="urn:microsoft.com/office/officeart/2005/8/layout/default"/>
    <dgm:cxn modelId="{2B6CA9FE-49C3-4C68-B1BD-0E45F6EA1DB4}" type="presParOf" srcId="{C54CFCCA-1BD8-4B81-B0AA-4BE5AC1706F8}" destId="{7F74D0FB-9FD2-4EA2-82C6-0DAD4FBA4DBE}" srcOrd="1" destOrd="0" presId="urn:microsoft.com/office/officeart/2005/8/layout/default"/>
    <dgm:cxn modelId="{C9BA6B1E-257D-49D7-AF2C-47133E4CD266}" type="presParOf" srcId="{C54CFCCA-1BD8-4B81-B0AA-4BE5AC1706F8}" destId="{43C8A8BC-575D-4177-BCAA-86A0F872591D}" srcOrd="2" destOrd="0" presId="urn:microsoft.com/office/officeart/2005/8/layout/default"/>
    <dgm:cxn modelId="{DF3708A6-00F4-4AF1-85A3-CEA318B6FA0C}" type="presParOf" srcId="{C54CFCCA-1BD8-4B81-B0AA-4BE5AC1706F8}" destId="{BCC8C1E9-6DE3-4C63-B777-2B35267F8686}" srcOrd="3" destOrd="0" presId="urn:microsoft.com/office/officeart/2005/8/layout/default"/>
    <dgm:cxn modelId="{935AC86C-17EF-4141-81C5-D3AC42FF2F10}" type="presParOf" srcId="{C54CFCCA-1BD8-4B81-B0AA-4BE5AC1706F8}" destId="{7C9876C2-C5D6-4636-9437-EB22CF2BC875}" srcOrd="4" destOrd="0" presId="urn:microsoft.com/office/officeart/2005/8/layout/default"/>
    <dgm:cxn modelId="{BECE3C25-A7E5-42AE-8403-A071DB66E749}" type="presParOf" srcId="{C54CFCCA-1BD8-4B81-B0AA-4BE5AC1706F8}" destId="{3FD4915D-03FC-4FCC-94BA-BB081D7C3F31}" srcOrd="5" destOrd="0" presId="urn:microsoft.com/office/officeart/2005/8/layout/default"/>
    <dgm:cxn modelId="{8103B02A-4302-43E2-AF8B-3F8E5EB9A648}" type="presParOf" srcId="{C54CFCCA-1BD8-4B81-B0AA-4BE5AC1706F8}" destId="{8F0302BB-1DAF-482E-81AE-DFB67A8AE582}" srcOrd="6" destOrd="0" presId="urn:microsoft.com/office/officeart/2005/8/layout/default"/>
    <dgm:cxn modelId="{30A3B27A-BA18-42CD-8CC7-5EB7A0B2ECEB}" type="presParOf" srcId="{C54CFCCA-1BD8-4B81-B0AA-4BE5AC1706F8}" destId="{82854D46-D6E2-419B-9137-0E548C20DB69}" srcOrd="7" destOrd="0" presId="urn:microsoft.com/office/officeart/2005/8/layout/default"/>
    <dgm:cxn modelId="{465C2BAA-13C8-471D-BD5A-92CAA5F64B95}" type="presParOf" srcId="{C54CFCCA-1BD8-4B81-B0AA-4BE5AC1706F8}" destId="{7B8C333F-8478-454D-96F1-2D8DA46E3A33}"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CD19BC3-6A91-4281-8CC4-5C4A8FBD51CF}" type="datetimeFigureOut">
              <a:rPr lang="en-US" smtClean="0"/>
              <a:t>1/23/2017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F2E93D-EB36-41D0-B8E0-F032193DEE66}" type="slidenum">
              <a:rPr lang="en-US" smtClean="0"/>
              <a:t>‹#›</a:t>
            </a:fld>
            <a:endParaRPr lang="en-US"/>
          </a:p>
        </p:txBody>
      </p:sp>
    </p:spTree>
    <p:extLst>
      <p:ext uri="{BB962C8B-B14F-4D97-AF65-F5344CB8AC3E}">
        <p14:creationId xmlns:p14="http://schemas.microsoft.com/office/powerpoint/2010/main" val="33352040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8B4E34-0737-4005-A282-A301D861A543}" type="datetimeFigureOut">
              <a:rPr lang="en-US" smtClean="0"/>
              <a:t>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0C63BA-FD1A-4882-8BB0-8C8D1EBA163D}" type="slidenum">
              <a:rPr lang="en-US" smtClean="0"/>
              <a:t>‹#›</a:t>
            </a:fld>
            <a:endParaRPr lang="en-US"/>
          </a:p>
        </p:txBody>
      </p:sp>
    </p:spTree>
    <p:extLst>
      <p:ext uri="{BB962C8B-B14F-4D97-AF65-F5344CB8AC3E}">
        <p14:creationId xmlns:p14="http://schemas.microsoft.com/office/powerpoint/2010/main" val="73607555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eb.undp.org/evaluation/documents/HandBook/OC-guidelines/Guidelines-for-OutcomeEvaluators-2002.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C63BA-FD1A-4882-8BB0-8C8D1EBA163D}" type="slidenum">
              <a:rPr lang="en-US" smtClean="0"/>
              <a:t>2</a:t>
            </a:fld>
            <a:endParaRPr lang="en-US" dirty="0"/>
          </a:p>
        </p:txBody>
      </p:sp>
    </p:spTree>
    <p:extLst>
      <p:ext uri="{BB962C8B-B14F-4D97-AF65-F5344CB8AC3E}">
        <p14:creationId xmlns:p14="http://schemas.microsoft.com/office/powerpoint/2010/main" val="1686104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KEY</a:t>
            </a:r>
            <a:r>
              <a:rPr lang="en-US" b="1" baseline="0" dirty="0"/>
              <a:t> MESSAGE: </a:t>
            </a:r>
          </a:p>
          <a:p>
            <a:endParaRPr lang="en-US" b="1" baseline="0" dirty="0"/>
          </a:p>
          <a:p>
            <a:r>
              <a:rPr lang="en-US" b="0" dirty="0"/>
              <a:t>Project evaluations are more specific than Outcome evaluations. </a:t>
            </a:r>
          </a:p>
          <a:p>
            <a:r>
              <a:rPr lang="en-US" b="0" dirty="0"/>
              <a:t>There are several important differences between project evaluations and outcome evaluations, as illustrated in the table.</a:t>
            </a:r>
          </a:p>
          <a:p>
            <a:endParaRPr lang="de-DE" b="0" dirty="0"/>
          </a:p>
          <a:p>
            <a:endParaRPr lang="en-US" b="0" dirty="0"/>
          </a:p>
          <a:p>
            <a:r>
              <a:rPr lang="en-US" b="1" dirty="0"/>
              <a:t>Reference: </a:t>
            </a:r>
          </a:p>
          <a:p>
            <a:endParaRPr lang="de-DE" dirty="0"/>
          </a:p>
          <a:p>
            <a:pPr marL="171450" indent="-171450">
              <a:buFont typeface="Arial" panose="020B0604020202020204" pitchFamily="34" charset="0"/>
              <a:buChar char="•"/>
            </a:pPr>
            <a:r>
              <a:rPr lang="en-US" sz="1200" dirty="0"/>
              <a:t>UNDP. 2002. Guidelines for Outcome Evaluators: Monitoring and Evaluation Companion Series, #1. UNDP Evaluation Office. One United Nations Plaza, New York. </a:t>
            </a:r>
            <a:br>
              <a:rPr lang="en-US" sz="1200" dirty="0"/>
            </a:br>
            <a:r>
              <a:rPr lang="en-US" sz="1200" dirty="0">
                <a:hlinkClick r:id="rId3"/>
              </a:rPr>
              <a:t>http://web.undp.org/evaluation/documents/HandBook/OC-guidelines/Guidelines-for-OutcomeEvaluators-2002.pdf</a:t>
            </a:r>
            <a:endParaRPr lang="en-US" dirty="0"/>
          </a:p>
        </p:txBody>
      </p:sp>
      <p:sp>
        <p:nvSpPr>
          <p:cNvPr id="4" name="Slide Number Placeholder 3"/>
          <p:cNvSpPr>
            <a:spLocks noGrp="1"/>
          </p:cNvSpPr>
          <p:nvPr>
            <p:ph type="sldNum" sz="quarter" idx="10"/>
          </p:nvPr>
        </p:nvSpPr>
        <p:spPr/>
        <p:txBody>
          <a:bodyPr/>
          <a:lstStyle/>
          <a:p>
            <a:fld id="{F0B9CB5F-CF55-4B41-A18A-9EC0ACAF8183}" type="slidenum">
              <a:rPr lang="en-US" smtClean="0"/>
              <a:t>12</a:t>
            </a:fld>
            <a:endParaRPr lang="en-US"/>
          </a:p>
        </p:txBody>
      </p:sp>
    </p:spTree>
    <p:extLst>
      <p:ext uri="{BB962C8B-B14F-4D97-AF65-F5344CB8AC3E}">
        <p14:creationId xmlns:p14="http://schemas.microsoft.com/office/powerpoint/2010/main" val="953622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KEY</a:t>
            </a:r>
            <a:r>
              <a:rPr lang="en-US" b="1" baseline="0" dirty="0"/>
              <a:t> MESSAGE: </a:t>
            </a:r>
          </a:p>
          <a:p>
            <a:endParaRPr lang="en-US" b="1" baseline="0" dirty="0"/>
          </a:p>
          <a:p>
            <a:r>
              <a:rPr lang="en-US" b="1" dirty="0"/>
              <a:t>There are several other evaluation types that can be used for the REDD+ process.</a:t>
            </a:r>
          </a:p>
          <a:p>
            <a:endParaRPr lang="en-US" b="1" dirty="0"/>
          </a:p>
          <a:p>
            <a:pPr defTabSz="924458">
              <a:defRPr/>
            </a:pPr>
            <a:r>
              <a:rPr lang="en-US" b="1" dirty="0">
                <a:solidFill>
                  <a:srgbClr val="6394FD"/>
                </a:solidFill>
                <a:latin typeface="Myriad-Bold"/>
              </a:rPr>
              <a:t>Thematic Evaluation</a:t>
            </a:r>
          </a:p>
          <a:p>
            <a:pPr defTabSz="924458">
              <a:defRPr/>
            </a:pPr>
            <a:r>
              <a:rPr lang="en-US" b="0" dirty="0">
                <a:solidFill>
                  <a:srgbClr val="6394FD"/>
                </a:solidFill>
                <a:latin typeface="Myriad-Bold"/>
              </a:rPr>
              <a:t>F</a:t>
            </a:r>
            <a:r>
              <a:rPr lang="en-US" b="0" dirty="0">
                <a:solidFill>
                  <a:srgbClr val="000000"/>
                </a:solidFill>
                <a:latin typeface="ACaslon-Regular"/>
              </a:rPr>
              <a:t>ocus on one or several cross-cutting themes that have significance beyond a particular project or initiative.</a:t>
            </a:r>
          </a:p>
          <a:p>
            <a:pPr defTabSz="924458">
              <a:defRPr/>
            </a:pPr>
            <a:endParaRPr lang="en-US" b="0" dirty="0">
              <a:solidFill>
                <a:srgbClr val="000000"/>
              </a:solidFill>
              <a:latin typeface="ACaslon-Regular"/>
            </a:endParaRPr>
          </a:p>
          <a:p>
            <a:r>
              <a:rPr lang="en-US" b="1" dirty="0">
                <a:solidFill>
                  <a:srgbClr val="6394FD"/>
                </a:solidFill>
                <a:latin typeface="Myriad-Bold"/>
              </a:rPr>
              <a:t>Impact Evaluation</a:t>
            </a:r>
          </a:p>
          <a:p>
            <a:r>
              <a:rPr lang="en-US" b="0" dirty="0">
                <a:solidFill>
                  <a:srgbClr val="000000"/>
                </a:solidFill>
                <a:latin typeface="ACaslon-Regular"/>
              </a:rPr>
              <a:t>An impact evaluation is an evaluation of the effects—positive or negative, intended or not—on individual households and institutions, and the environment caused by a given planning activity such as a program or project. Such an evaluation refers to the final (long-term) impact as well as to the (medium-term) effects at the outcome level.</a:t>
            </a:r>
          </a:p>
          <a:p>
            <a:endParaRPr lang="de-DE" b="0" dirty="0">
              <a:solidFill>
                <a:srgbClr val="000000"/>
              </a:solidFill>
              <a:latin typeface="ACaslon-Regular"/>
            </a:endParaRPr>
          </a:p>
          <a:p>
            <a:r>
              <a:rPr lang="en-US" b="1" dirty="0">
                <a:solidFill>
                  <a:srgbClr val="6394FD"/>
                </a:solidFill>
                <a:latin typeface="Myriad-Bold"/>
              </a:rPr>
              <a:t>Country, Regional or Global Program Evaluation:</a:t>
            </a:r>
          </a:p>
          <a:p>
            <a:r>
              <a:rPr lang="en-US" b="0" dirty="0">
                <a:solidFill>
                  <a:srgbClr val="000000"/>
                </a:solidFill>
                <a:latin typeface="ACaslon-Regular"/>
              </a:rPr>
              <a:t>Planners may commission a country program evaluation to assess evaluation of intended results and contributions to national  low emission development results in a given country</a:t>
            </a:r>
          </a:p>
          <a:p>
            <a:endParaRPr lang="en-US" b="0" dirty="0">
              <a:solidFill>
                <a:srgbClr val="000000"/>
              </a:solidFill>
              <a:latin typeface="ACaslon-Regular"/>
            </a:endParaRPr>
          </a:p>
          <a:p>
            <a:endParaRPr lang="de-DE" b="0" dirty="0">
              <a:solidFill>
                <a:srgbClr val="000000"/>
              </a:solidFill>
              <a:latin typeface="ACaslon-Regular"/>
            </a:endParaRPr>
          </a:p>
          <a:p>
            <a:pPr eaLnBrk="1" hangingPunct="1">
              <a:spcBef>
                <a:spcPct val="0"/>
              </a:spcBef>
            </a:pPr>
            <a:r>
              <a:rPr lang="de-DE" b="1" dirty="0">
                <a:latin typeface="Calibri" charset="0"/>
              </a:rPr>
              <a:t>Reference:</a:t>
            </a:r>
            <a:endParaRPr lang="en-US" b="1" dirty="0">
              <a:latin typeface="Calibri" charset="0"/>
            </a:endParaRPr>
          </a:p>
          <a:p>
            <a:pPr eaLnBrk="1" hangingPunct="1">
              <a:spcBef>
                <a:spcPct val="0"/>
              </a:spcBef>
            </a:pPr>
            <a:endParaRPr lang="de-DE" dirty="0">
              <a:latin typeface="Calibri" charset="0"/>
            </a:endParaRPr>
          </a:p>
          <a:p>
            <a:pPr marL="171450" indent="-171450" eaLnBrk="1" hangingPunct="1">
              <a:spcBef>
                <a:spcPct val="0"/>
              </a:spcBef>
              <a:buFont typeface="Arial" panose="020B0604020202020204" pitchFamily="34" charset="0"/>
              <a:buChar char="•"/>
            </a:pPr>
            <a:r>
              <a:rPr lang="de-DE" sz="1200" dirty="0"/>
              <a:t>USAID. 2015. USAID LEAF‘s </a:t>
            </a:r>
            <a:r>
              <a:rPr lang="en-US" sz="1200" i="1" dirty="0"/>
              <a:t>Climate Change Curriculum</a:t>
            </a:r>
            <a:r>
              <a:rPr lang="en-US" sz="1200" dirty="0"/>
              <a:t>. USAID Lowering Emissions in Asia Forests Program (USAID LEAF). </a:t>
            </a:r>
            <a:r>
              <a:rPr lang="en-US" sz="1200" dirty="0" err="1"/>
              <a:t>Winrock</a:t>
            </a:r>
            <a:r>
              <a:rPr lang="en-US" sz="1200" dirty="0"/>
              <a:t> International and US Forest Service. Bangkok, Thailand. </a:t>
            </a:r>
            <a:endParaRPr lang="en-GB" b="0" dirty="0"/>
          </a:p>
          <a:p>
            <a:endParaRPr lang="en-US" b="0" dirty="0"/>
          </a:p>
          <a:p>
            <a:endParaRPr lang="en-US" b="1" dirty="0"/>
          </a:p>
        </p:txBody>
      </p:sp>
      <p:sp>
        <p:nvSpPr>
          <p:cNvPr id="4" name="Slide Number Placeholder 3"/>
          <p:cNvSpPr>
            <a:spLocks noGrp="1"/>
          </p:cNvSpPr>
          <p:nvPr>
            <p:ph type="sldNum" sz="quarter" idx="10"/>
          </p:nvPr>
        </p:nvSpPr>
        <p:spPr/>
        <p:txBody>
          <a:bodyPr/>
          <a:lstStyle/>
          <a:p>
            <a:fld id="{F0B9CB5F-CF55-4B41-A18A-9EC0ACAF8183}" type="slidenum">
              <a:rPr lang="en-US" smtClean="0"/>
              <a:t>13</a:t>
            </a:fld>
            <a:endParaRPr lang="en-US"/>
          </a:p>
        </p:txBody>
      </p:sp>
    </p:spTree>
    <p:extLst>
      <p:ext uri="{BB962C8B-B14F-4D97-AF65-F5344CB8AC3E}">
        <p14:creationId xmlns:p14="http://schemas.microsoft.com/office/powerpoint/2010/main" val="1848404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1" dirty="0"/>
              <a:t>Key Message: </a:t>
            </a:r>
          </a:p>
          <a:p>
            <a:endParaRPr lang="en-US" b="1" dirty="0"/>
          </a:p>
          <a:p>
            <a:r>
              <a:rPr lang="en-US" b="1" dirty="0"/>
              <a:t>Why do we evaluate?  There are multiple reasons…</a:t>
            </a:r>
          </a:p>
          <a:p>
            <a:endParaRPr lang="en-US" dirty="0"/>
          </a:p>
          <a:p>
            <a:r>
              <a:rPr lang="en-US" b="1" dirty="0"/>
              <a:t>Learning from experience: </a:t>
            </a:r>
            <a:r>
              <a:rPr lang="en-US" dirty="0"/>
              <a:t>With the assistance of evaluations, successes and failures can be interpreted. Based on those experiences, both current and future projects and programs can be improved.</a:t>
            </a:r>
          </a:p>
          <a:p>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b="1" dirty="0">
                <a:solidFill>
                  <a:srgbClr val="000000"/>
                </a:solidFill>
              </a:rPr>
              <a:t>Knowledge Management: </a:t>
            </a:r>
            <a:r>
              <a:rPr lang="en-GB" altLang="en-US" sz="1200" dirty="0"/>
              <a:t>to disseminate the new knowledge generated through evaluation and to make it available </a:t>
            </a:r>
            <a:br>
              <a:rPr lang="en-GB" altLang="en-US" sz="1200" dirty="0"/>
            </a:br>
            <a:r>
              <a:rPr lang="en-GB" altLang="en-US" sz="1200" dirty="0"/>
              <a:t>within the organization and to partner organizations. </a:t>
            </a:r>
            <a:r>
              <a:rPr lang="en-US" dirty="0"/>
              <a:t>Evaluation is a tool for deepening knowledge and understanding of the assumptions, options and limits of development cooperation. Evaluations are intended to contribute to a comprehensive discussion and reflection about development cooperation.</a:t>
            </a:r>
          </a:p>
          <a:p>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b="1" dirty="0"/>
              <a:t>Accountability: </a:t>
            </a:r>
            <a:r>
              <a:rPr lang="en-GB" altLang="en-US" sz="1200" dirty="0"/>
              <a:t>to account for the results achieved with the resources allocated to the co-management interventions</a:t>
            </a:r>
            <a:endParaRPr lang="de-DE" altLang="en-US" sz="1200" dirty="0"/>
          </a:p>
          <a:p>
            <a:endParaRPr lang="en-US" dirty="0"/>
          </a:p>
          <a:p>
            <a:r>
              <a:rPr lang="en-US" b="1" dirty="0"/>
              <a:t>Transparency: </a:t>
            </a:r>
            <a:r>
              <a:rPr lang="en-US" dirty="0"/>
              <a:t>Evaluations illustrate the responsible utilization of the resources and justify the results and their effects vis-à-vis the contractor, the partners, the target groups in the recipient country and the tax payers.</a:t>
            </a:r>
          </a:p>
          <a:p>
            <a:pPr marL="173336" indent="-173336">
              <a:buFontTx/>
              <a:buChar char="-"/>
            </a:pPr>
            <a:endParaRPr lang="en-US" dirty="0"/>
          </a:p>
          <a:p>
            <a:r>
              <a:rPr lang="en-US" b="1" dirty="0"/>
              <a:t>Improved communication: </a:t>
            </a:r>
            <a:r>
              <a:rPr lang="en-US" dirty="0"/>
              <a:t>An evaluation is intended to foster communication and understanding within and between the groups mentioned above, even if this can only be managed in different ways and with different participants in each case.</a:t>
            </a:r>
          </a:p>
          <a:p>
            <a:endParaRPr lang="de-DE" dirty="0"/>
          </a:p>
          <a:p>
            <a:endParaRPr lang="de-DE" dirty="0"/>
          </a:p>
          <a:p>
            <a:r>
              <a:rPr lang="de-DE" altLang="en-US" b="1" dirty="0">
                <a:latin typeface="Times" panose="02020603050405020304" pitchFamily="18" charset="0"/>
              </a:rPr>
              <a:t>References</a:t>
            </a:r>
            <a:r>
              <a:rPr lang="de-DE" altLang="en-US" dirty="0">
                <a:latin typeface="Times" panose="02020603050405020304" pitchFamily="18" charset="0"/>
              </a:rPr>
              <a:t>:</a:t>
            </a:r>
          </a:p>
          <a:p>
            <a:endParaRPr lang="de-DE" altLang="en-US" dirty="0">
              <a:latin typeface="Times" panose="02020603050405020304" pitchFamily="18" charset="0"/>
            </a:endParaRP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European Commission. 2004. </a:t>
            </a:r>
            <a:r>
              <a:rPr lang="en-US" sz="1200" b="0" i="1" u="none" strike="noStrike" kern="1200" baseline="0" dirty="0">
                <a:solidFill>
                  <a:schemeClr val="tx1"/>
                </a:solidFill>
                <a:latin typeface="+mn-lt"/>
                <a:ea typeface="+mn-ea"/>
                <a:cs typeface="+mn-cs"/>
              </a:rPr>
              <a:t>Aid Delivery Methods: Project Cycle Management Guidelines</a:t>
            </a:r>
            <a:r>
              <a:rPr lang="en-US" sz="1200" b="0" i="0" u="none" strike="noStrike" kern="1200" baseline="0" dirty="0">
                <a:solidFill>
                  <a:schemeClr val="tx1"/>
                </a:solidFill>
                <a:latin typeface="+mn-lt"/>
                <a:ea typeface="+mn-ea"/>
                <a:cs typeface="+mn-cs"/>
              </a:rPr>
              <a:t>. Volume 1. European Commission. </a:t>
            </a:r>
            <a:r>
              <a:rPr lang="en-US" sz="1200" b="0" i="0" u="none" strike="noStrike" kern="1200" baseline="0" dirty="0" err="1">
                <a:solidFill>
                  <a:schemeClr val="tx1"/>
                </a:solidFill>
                <a:latin typeface="+mn-lt"/>
                <a:ea typeface="+mn-ea"/>
                <a:cs typeface="+mn-cs"/>
              </a:rPr>
              <a:t>EuropeAid</a:t>
            </a:r>
            <a:r>
              <a:rPr lang="en-US" sz="1200" b="0" i="0" u="none" strike="noStrike" kern="1200" baseline="0" dirty="0">
                <a:solidFill>
                  <a:schemeClr val="tx1"/>
                </a:solidFill>
                <a:latin typeface="+mn-lt"/>
                <a:ea typeface="+mn-ea"/>
                <a:cs typeface="+mn-cs"/>
              </a:rPr>
              <a:t> Cooperation Office. Brussels. </a:t>
            </a:r>
            <a:br>
              <a:rPr lang="en-US" sz="1200" b="0" i="0" u="none" strike="noStrike" kern="1200" baseline="0" dirty="0">
                <a:solidFill>
                  <a:schemeClr val="tx1"/>
                </a:solidFill>
                <a:latin typeface="+mn-lt"/>
                <a:ea typeface="+mn-ea"/>
                <a:cs typeface="+mn-cs"/>
              </a:rPr>
            </a:br>
            <a:r>
              <a:rPr lang="en-US" sz="1200" b="0" i="0" u="none" strike="noStrike" kern="1200" baseline="0" dirty="0">
                <a:solidFill>
                  <a:schemeClr val="tx1"/>
                </a:solidFill>
                <a:latin typeface="+mn-lt"/>
                <a:ea typeface="+mn-ea"/>
                <a:cs typeface="+mn-cs"/>
              </a:rPr>
              <a:t>Link: </a:t>
            </a:r>
            <a:r>
              <a:rPr lang="de-DE" altLang="en-US" dirty="0">
                <a:latin typeface="Times" panose="02020603050405020304" pitchFamily="18" charset="0"/>
              </a:rPr>
              <a:t>https://ec.europa.eu/europeaid/sites/devco/files/methodology-aid-delivery-methods-project-cycle-management-200403_en_2.pdf</a:t>
            </a:r>
          </a:p>
          <a:p>
            <a:endParaRPr lang="de-DE" altLang="en-US" dirty="0">
              <a:latin typeface="Times" panose="02020603050405020304" pitchFamily="18" charset="0"/>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SDC</a:t>
            </a:r>
            <a:r>
              <a:rPr lang="en-US" sz="1200" b="0" i="0" kern="1200" baseline="0" dirty="0">
                <a:solidFill>
                  <a:schemeClr val="tx1"/>
                </a:solidFill>
                <a:effectLst/>
                <a:latin typeface="+mn-lt"/>
                <a:ea typeface="+mn-ea"/>
                <a:cs typeface="+mn-cs"/>
              </a:rPr>
              <a:t> &amp; ETH Zurich. 2005. </a:t>
            </a:r>
            <a:r>
              <a:rPr lang="en-US" sz="1200" b="0" i="1" kern="1200" dirty="0">
                <a:solidFill>
                  <a:schemeClr val="tx1"/>
                </a:solidFill>
                <a:effectLst/>
                <a:latin typeface="+mn-lt"/>
                <a:ea typeface="+mn-ea"/>
                <a:cs typeface="+mn-cs"/>
              </a:rPr>
              <a:t>Result Based Management and Project Cycle Management</a:t>
            </a:r>
            <a:r>
              <a:rPr lang="en-US" sz="1200" b="0" i="0" kern="1200" dirty="0">
                <a:solidFill>
                  <a:schemeClr val="tx1"/>
                </a:solidFill>
                <a:effectLst/>
                <a:latin typeface="+mn-lt"/>
                <a:ea typeface="+mn-ea"/>
                <a:cs typeface="+mn-cs"/>
              </a:rPr>
              <a:t>.</a:t>
            </a:r>
            <a:r>
              <a:rPr lang="en-US" sz="1200" b="0" i="0" kern="1200" baseline="0" dirty="0">
                <a:solidFill>
                  <a:schemeClr val="tx1"/>
                </a:solidFill>
                <a:effectLst/>
                <a:latin typeface="+mn-lt"/>
                <a:ea typeface="+mn-ea"/>
                <a:cs typeface="+mn-cs"/>
              </a:rPr>
              <a:t> Project Cycle Management Interactive (</a:t>
            </a:r>
            <a:r>
              <a:rPr lang="en-US" sz="1200" b="0" i="0" kern="1200" baseline="0" dirty="0" err="1">
                <a:solidFill>
                  <a:schemeClr val="tx1"/>
                </a:solidFill>
                <a:effectLst/>
                <a:latin typeface="+mn-lt"/>
                <a:ea typeface="+mn-ea"/>
                <a:cs typeface="+mn-cs"/>
              </a:rPr>
              <a:t>PCMi</a:t>
            </a:r>
            <a:r>
              <a:rPr lang="en-US" sz="1200" b="0" i="0" kern="1200" baseline="0" dirty="0">
                <a:solidFill>
                  <a:schemeClr val="tx1"/>
                </a:solidFill>
                <a:effectLst/>
                <a:latin typeface="+mn-lt"/>
                <a:ea typeface="+mn-ea"/>
                <a:cs typeface="+mn-cs"/>
              </a:rPr>
              <a:t>). Zurich. Switzerland. </a:t>
            </a:r>
            <a:br>
              <a:rPr lang="en-US" sz="1200" b="0" i="0" kern="1200" baseline="0" dirty="0">
                <a:solidFill>
                  <a:schemeClr val="tx1"/>
                </a:solidFill>
                <a:effectLst/>
                <a:latin typeface="+mn-lt"/>
                <a:ea typeface="+mn-ea"/>
                <a:cs typeface="+mn-cs"/>
              </a:rPr>
            </a:br>
            <a:r>
              <a:rPr lang="en-US" sz="1200" b="0" i="0" kern="1200" baseline="0" dirty="0">
                <a:solidFill>
                  <a:schemeClr val="tx1"/>
                </a:solidFill>
                <a:effectLst/>
                <a:latin typeface="+mn-lt"/>
                <a:ea typeface="+mn-ea"/>
                <a:cs typeface="+mn-cs"/>
              </a:rPr>
              <a:t>Link: </a:t>
            </a:r>
            <a:r>
              <a:rPr lang="de-DE" altLang="en-US" dirty="0">
                <a:latin typeface="Times" panose="02020603050405020304" pitchFamily="18" charset="0"/>
              </a:rPr>
              <a:t>http://elearningpcm.ch/read/</a:t>
            </a:r>
          </a:p>
          <a:p>
            <a:pPr marL="0" indent="0">
              <a:buFont typeface="Arial" panose="020B0604020202020204" pitchFamily="34" charset="0"/>
              <a:buNone/>
            </a:pP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21862AB-C33A-47D5-ACB7-AF8148FB688E}" type="slidenum">
              <a:rPr lang="en-US" smtClean="0"/>
              <a:pPr/>
              <a:t>14</a:t>
            </a:fld>
            <a:endParaRPr lang="en-US"/>
          </a:p>
        </p:txBody>
      </p:sp>
    </p:spTree>
    <p:extLst>
      <p:ext uri="{BB962C8B-B14F-4D97-AF65-F5344CB8AC3E}">
        <p14:creationId xmlns:p14="http://schemas.microsoft.com/office/powerpoint/2010/main" val="624900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KEY MESSAGE: </a:t>
            </a:r>
          </a:p>
          <a:p>
            <a:r>
              <a:rPr lang="en-US" b="0" dirty="0"/>
              <a:t>Adaptation can involve</a:t>
            </a:r>
            <a:r>
              <a:rPr lang="en-US" b="0" baseline="0" dirty="0"/>
              <a:t> making changes in either WHAT is done in the plan or HOW it is done based on agreement with stakeholders after reviewing monitoring results. </a:t>
            </a:r>
            <a:r>
              <a:rPr lang="en-US" b="0" dirty="0"/>
              <a:t>Adaptation can also be the result of new science findings</a:t>
            </a:r>
            <a:endParaRPr lang="en-US" b="1" dirty="0"/>
          </a:p>
          <a:p>
            <a:endParaRPr lang="en-US" b="0" dirty="0"/>
          </a:p>
          <a:p>
            <a:endParaRPr lang="en-US" dirty="0"/>
          </a:p>
        </p:txBody>
      </p:sp>
      <p:sp>
        <p:nvSpPr>
          <p:cNvPr id="4" name="Slide Number Placeholder 3"/>
          <p:cNvSpPr>
            <a:spLocks noGrp="1"/>
          </p:cNvSpPr>
          <p:nvPr>
            <p:ph type="sldNum" sz="quarter" idx="10"/>
          </p:nvPr>
        </p:nvSpPr>
        <p:spPr/>
        <p:txBody>
          <a:bodyPr/>
          <a:lstStyle/>
          <a:p>
            <a:fld id="{C21862AB-C33A-47D5-ACB7-AF8148FB688E}" type="slidenum">
              <a:rPr lang="en-US" smtClean="0"/>
              <a:pPr/>
              <a:t>15</a:t>
            </a:fld>
            <a:endParaRPr lang="en-US"/>
          </a:p>
        </p:txBody>
      </p:sp>
    </p:spTree>
    <p:extLst>
      <p:ext uri="{BB962C8B-B14F-4D97-AF65-F5344CB8AC3E}">
        <p14:creationId xmlns:p14="http://schemas.microsoft.com/office/powerpoint/2010/main" val="3475560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KEY MESSAGE:  </a:t>
            </a:r>
          </a:p>
          <a:p>
            <a:endParaRPr lang="en-US" sz="1200" b="1"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Two-phase learning in adaptive management: The </a:t>
            </a:r>
            <a:r>
              <a:rPr lang="en-US" sz="1200" b="1" i="0" u="none" strike="noStrike" kern="1200" baseline="0" dirty="0">
                <a:solidFill>
                  <a:schemeClr val="tx1"/>
                </a:solidFill>
                <a:latin typeface="+mn-lt"/>
                <a:ea typeface="+mn-ea"/>
                <a:cs typeface="+mn-cs"/>
              </a:rPr>
              <a:t>Art</a:t>
            </a:r>
            <a:r>
              <a:rPr lang="en-US" sz="1200" b="0" i="0" u="none" strike="noStrike" kern="1200" baseline="0" dirty="0">
                <a:solidFill>
                  <a:schemeClr val="tx1"/>
                </a:solidFill>
                <a:latin typeface="+mn-lt"/>
                <a:ea typeface="+mn-ea"/>
                <a:cs typeface="+mn-cs"/>
              </a:rPr>
              <a:t> and the </a:t>
            </a:r>
            <a:r>
              <a:rPr lang="en-US" sz="1200" b="1" i="0" u="none" strike="noStrike" kern="1200" baseline="0" dirty="0">
                <a:solidFill>
                  <a:schemeClr val="tx1"/>
                </a:solidFill>
                <a:latin typeface="+mn-lt"/>
                <a:ea typeface="+mn-ea"/>
                <a:cs typeface="+mn-cs"/>
              </a:rPr>
              <a:t>Science</a:t>
            </a:r>
          </a:p>
          <a:p>
            <a:pPr marL="0" indent="0">
              <a:buNone/>
            </a:pPr>
            <a:endParaRPr lang="de-DE" sz="1200" b="0" i="0" u="none" strike="noStrike" kern="1200" baseline="0" dirty="0">
              <a:solidFill>
                <a:schemeClr val="tx1"/>
              </a:solidFill>
              <a:latin typeface="+mn-lt"/>
              <a:ea typeface="+mn-ea"/>
              <a:cs typeface="+mn-cs"/>
            </a:endParaRPr>
          </a:p>
          <a:p>
            <a:pPr marL="228600" indent="-228600">
              <a:buAutoNum type="arabicPeriod"/>
            </a:pPr>
            <a:r>
              <a:rPr lang="en-US" sz="1200" b="1" i="0" u="none" strike="noStrike" kern="1200" baseline="0" dirty="0">
                <a:solidFill>
                  <a:schemeClr val="tx1"/>
                </a:solidFill>
                <a:latin typeface="+mn-lt"/>
                <a:ea typeface="+mn-ea"/>
                <a:cs typeface="+mn-cs"/>
              </a:rPr>
              <a:t>Deliberative Phase</a:t>
            </a:r>
            <a:r>
              <a:rPr lang="en-US" sz="1200" b="0" i="0" u="none" strike="noStrike" kern="1200" baseline="0" dirty="0">
                <a:solidFill>
                  <a:schemeClr val="tx1"/>
                </a:solidFill>
                <a:latin typeface="+mn-lt"/>
                <a:ea typeface="+mn-ea"/>
                <a:cs typeface="+mn-cs"/>
              </a:rPr>
              <a:t>: </a:t>
            </a:r>
            <a:br>
              <a:rPr lang="en-US" sz="1200" b="0" i="0" u="none" strike="noStrike" kern="1200" baseline="0" dirty="0">
                <a:solidFill>
                  <a:schemeClr val="tx1"/>
                </a:solidFill>
                <a:latin typeface="+mn-lt"/>
                <a:ea typeface="+mn-ea"/>
                <a:cs typeface="+mn-cs"/>
              </a:rPr>
            </a:br>
            <a:r>
              <a:rPr lang="en-US" sz="1200" b="0" i="0" u="none" strike="noStrike" kern="1200" baseline="0" dirty="0">
                <a:solidFill>
                  <a:schemeClr val="tx1"/>
                </a:solidFill>
                <a:latin typeface="+mn-lt"/>
                <a:ea typeface="+mn-ea"/>
                <a:cs typeface="+mn-cs"/>
              </a:rPr>
              <a:t>Social and institutional learning involves periodic reconsideration of the set-up elements in the deliberative – this is the </a:t>
            </a:r>
            <a:r>
              <a:rPr lang="en-US" sz="1200" b="1" i="0" u="none" strike="noStrike" kern="1200" baseline="0" dirty="0">
                <a:solidFill>
                  <a:schemeClr val="tx1"/>
                </a:solidFill>
                <a:latin typeface="+mn-lt"/>
                <a:ea typeface="+mn-ea"/>
                <a:cs typeface="+mn-cs"/>
              </a:rPr>
              <a:t>'Art</a:t>
            </a:r>
            <a:r>
              <a:rPr lang="en-US" sz="1200" b="0" i="0" u="none" strike="noStrike" kern="1200" baseline="0" dirty="0">
                <a:solidFill>
                  <a:schemeClr val="tx1"/>
                </a:solidFill>
                <a:latin typeface="+mn-lt"/>
                <a:ea typeface="+mn-ea"/>
                <a:cs typeface="+mn-cs"/>
              </a:rPr>
              <a:t>' part of the process</a:t>
            </a:r>
          </a:p>
          <a:p>
            <a:pPr marL="228600" indent="-228600">
              <a:buAutoNum type="arabicPeriod"/>
            </a:pPr>
            <a:endParaRPr lang="en-US" sz="1200" b="0" i="0" u="none" strike="noStrike" kern="1200" baseline="0" dirty="0">
              <a:solidFill>
                <a:schemeClr val="tx1"/>
              </a:solidFill>
              <a:latin typeface="+mn-lt"/>
              <a:ea typeface="+mn-ea"/>
              <a:cs typeface="+mn-cs"/>
            </a:endParaRPr>
          </a:p>
          <a:p>
            <a:pPr marL="228600" indent="-228600">
              <a:buFont typeface="+mj-lt"/>
              <a:buAutoNum type="arabicPeriod"/>
            </a:pPr>
            <a:r>
              <a:rPr lang="en-US" sz="1200" b="1" i="0" u="none" strike="noStrike" kern="1200" baseline="0" dirty="0">
                <a:solidFill>
                  <a:schemeClr val="tx1"/>
                </a:solidFill>
                <a:latin typeface="+mn-lt"/>
                <a:ea typeface="+mn-ea"/>
                <a:cs typeface="+mn-cs"/>
              </a:rPr>
              <a:t>Iterative Phase</a:t>
            </a:r>
            <a:r>
              <a:rPr lang="en-US" sz="1200" b="0" i="0" u="none" strike="noStrike" kern="1200" baseline="0" dirty="0">
                <a:solidFill>
                  <a:schemeClr val="tx1"/>
                </a:solidFill>
                <a:latin typeface="+mn-lt"/>
                <a:ea typeface="+mn-ea"/>
                <a:cs typeface="+mn-cs"/>
              </a:rPr>
              <a:t>: </a:t>
            </a:r>
            <a:br>
              <a:rPr lang="en-US" sz="1200" b="0" i="0" u="none" strike="noStrike" kern="1200" baseline="0" dirty="0">
                <a:solidFill>
                  <a:schemeClr val="tx1"/>
                </a:solidFill>
                <a:latin typeface="+mn-lt"/>
                <a:ea typeface="+mn-ea"/>
                <a:cs typeface="+mn-cs"/>
              </a:rPr>
            </a:br>
            <a:r>
              <a:rPr lang="en-US" sz="1200" b="0" i="0" u="none" strike="noStrike" kern="1200" baseline="0" dirty="0">
                <a:solidFill>
                  <a:schemeClr val="tx1"/>
                </a:solidFill>
                <a:latin typeface="+mn-lt"/>
                <a:ea typeface="+mn-ea"/>
                <a:cs typeface="+mn-cs"/>
              </a:rPr>
              <a:t>Technical learning involves an iterative sequence of decision-making, monitoring, and assessment – This is the 'Science' part of the process</a:t>
            </a:r>
          </a:p>
          <a:p>
            <a:endParaRPr lang="de-DE" baseline="0" dirty="0"/>
          </a:p>
          <a:p>
            <a:endParaRPr lang="de-DE" baseline="0" dirty="0"/>
          </a:p>
          <a:p>
            <a:r>
              <a:rPr lang="de-DE" b="1" baseline="0" dirty="0"/>
              <a:t>Reference:</a:t>
            </a:r>
          </a:p>
          <a:p>
            <a:endParaRPr lang="de-DE" baseline="0" dirty="0"/>
          </a:p>
          <a:p>
            <a:pPr marL="171450" indent="-171450">
              <a:buFont typeface="Arial" panose="020B0604020202020204" pitchFamily="34" charset="0"/>
              <a:buChar char="•"/>
            </a:pPr>
            <a:r>
              <a:rPr lang="en-US" dirty="0"/>
              <a:t>Williams, Byron K. &amp; Brown, Eleanor D. 2013. </a:t>
            </a:r>
            <a:r>
              <a:rPr lang="en-US" i="1" dirty="0"/>
              <a:t>Adaptive Management: From More Talk to Real Action. </a:t>
            </a:r>
            <a:r>
              <a:rPr lang="fr-FR" dirty="0" err="1"/>
              <a:t>Environmental</a:t>
            </a:r>
            <a:r>
              <a:rPr lang="fr-FR" dirty="0"/>
              <a:t> Management (2014) 53:465–479.</a:t>
            </a:r>
            <a:r>
              <a:rPr lang="fr-FR" baseline="0" dirty="0"/>
              <a:t> </a:t>
            </a:r>
            <a:r>
              <a:rPr lang="fr-FR" dirty="0"/>
              <a:t>DOI 10.1007/s00267-013-0205-7</a:t>
            </a:r>
            <a:br>
              <a:rPr lang="fr-FR" dirty="0"/>
            </a:br>
            <a:r>
              <a:rPr lang="fr-FR" dirty="0"/>
              <a:t>http://link.springer.com/article/10.1007/s00267-013-0205-7</a:t>
            </a:r>
            <a:endParaRPr lang="en-US" i="1" dirty="0"/>
          </a:p>
          <a:p>
            <a:endParaRPr lang="en-US" dirty="0"/>
          </a:p>
        </p:txBody>
      </p:sp>
      <p:sp>
        <p:nvSpPr>
          <p:cNvPr id="4" name="Slide Number Placeholder 3"/>
          <p:cNvSpPr>
            <a:spLocks noGrp="1"/>
          </p:cNvSpPr>
          <p:nvPr>
            <p:ph type="sldNum" sz="quarter" idx="10"/>
          </p:nvPr>
        </p:nvSpPr>
        <p:spPr/>
        <p:txBody>
          <a:bodyPr/>
          <a:lstStyle/>
          <a:p>
            <a:fld id="{C21862AB-C33A-47D5-ACB7-AF8148FB688E}" type="slidenum">
              <a:rPr lang="en-US" smtClean="0"/>
              <a:pPr/>
              <a:t>16</a:t>
            </a:fld>
            <a:endParaRPr lang="en-US"/>
          </a:p>
        </p:txBody>
      </p:sp>
    </p:spTree>
    <p:extLst>
      <p:ext uri="{BB962C8B-B14F-4D97-AF65-F5344CB8AC3E}">
        <p14:creationId xmlns:p14="http://schemas.microsoft.com/office/powerpoint/2010/main" val="2726660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KEY MESSAGE: </a:t>
            </a:r>
          </a:p>
          <a:p>
            <a:endParaRPr lang="en-US" b="1" dirty="0"/>
          </a:p>
          <a:p>
            <a:pPr marL="171450" indent="-171450">
              <a:buFont typeface="Arial" panose="020B0604020202020204" pitchFamily="34" charset="0"/>
              <a:buChar char="•"/>
            </a:pPr>
            <a:r>
              <a:rPr lang="en-US" b="0" dirty="0"/>
              <a:t>Collecting and analyzing data as part of routine monitoring activities allow you to determine</a:t>
            </a:r>
            <a:r>
              <a:rPr lang="en-US" b="0" baseline="0" dirty="0"/>
              <a:t> </a:t>
            </a:r>
            <a:r>
              <a:rPr lang="en-US" b="0" dirty="0"/>
              <a:t>how effective your interventions are and what you need to do to adjust your project to reach</a:t>
            </a:r>
            <a:r>
              <a:rPr lang="en-US" b="0" baseline="0" dirty="0"/>
              <a:t> </a:t>
            </a:r>
            <a:r>
              <a:rPr lang="en-US" b="0" dirty="0"/>
              <a:t>your goals and objectives more efficiently. As the final part of this step, you need to use</a:t>
            </a:r>
            <a:r>
              <a:rPr lang="en-US" b="0" baseline="0" dirty="0"/>
              <a:t> </a:t>
            </a:r>
            <a:r>
              <a:rPr lang="en-US" b="0" dirty="0"/>
              <a:t>what you have learned during the analyses and discussions to modify and optimize your</a:t>
            </a:r>
            <a:r>
              <a:rPr lang="en-US" b="0" baseline="0" dirty="0"/>
              <a:t> </a:t>
            </a:r>
            <a:r>
              <a:rPr lang="en-US" b="0" dirty="0"/>
              <a:t>activities. This is the essence of adaptive management.</a:t>
            </a:r>
          </a:p>
          <a:p>
            <a:pPr marL="171450" indent="-171450">
              <a:buFont typeface="Arial" panose="020B0604020202020204" pitchFamily="34" charset="0"/>
              <a:buChar char="•"/>
            </a:pPr>
            <a:endParaRPr lang="en-US" sz="2800" b="0" dirty="0"/>
          </a:p>
          <a:p>
            <a:pPr marL="171450" indent="-171450">
              <a:buFont typeface="Arial" panose="020B0604020202020204" pitchFamily="34" charset="0"/>
              <a:buChar char="•"/>
            </a:pPr>
            <a:r>
              <a:rPr lang="en-US" sz="2800" dirty="0"/>
              <a:t>Adaptation defined: </a:t>
            </a:r>
            <a:r>
              <a:rPr lang="en-US" b="0" dirty="0"/>
              <a:t>The adjustment of strategy based on improved understanding or observed change</a:t>
            </a:r>
          </a:p>
          <a:p>
            <a:pPr marL="171450" indent="-171450">
              <a:buFont typeface="Arial" panose="020B0604020202020204" pitchFamily="34" charset="0"/>
              <a:buChar char="•"/>
            </a:pPr>
            <a:endParaRPr lang="en-US" b="0" dirty="0"/>
          </a:p>
          <a:p>
            <a:pPr marL="171450" indent="-171450">
              <a:lnSpc>
                <a:spcPct val="120000"/>
              </a:lnSpc>
              <a:spcBef>
                <a:spcPct val="50000"/>
              </a:spcBef>
              <a:buSzPct val="125000"/>
              <a:buFont typeface="Arial" panose="020B0604020202020204" pitchFamily="34" charset="0"/>
              <a:buChar char="•"/>
            </a:pPr>
            <a:r>
              <a:rPr lang="en-US" b="0" dirty="0">
                <a:solidFill>
                  <a:srgbClr val="5D8B69"/>
                </a:solidFill>
                <a:latin typeface="Arial" panose="020B0604020202020204" pitchFamily="34" charset="0"/>
              </a:rPr>
              <a:t>The term “adaptive” predates natural resources by at least a generation</a:t>
            </a:r>
            <a:r>
              <a:rPr lang="en-US" b="0" baseline="0" dirty="0">
                <a:solidFill>
                  <a:srgbClr val="5D8B69"/>
                </a:solidFill>
                <a:latin typeface="Arial" panose="020B0604020202020204" pitchFamily="34" charset="0"/>
              </a:rPr>
              <a:t>. </a:t>
            </a:r>
            <a:r>
              <a:rPr lang="en-US" sz="2000" dirty="0">
                <a:solidFill>
                  <a:srgbClr val="006699"/>
                </a:solidFill>
                <a:latin typeface="Arial" panose="020B0604020202020204" pitchFamily="34" charset="0"/>
              </a:rPr>
              <a:t>First used to describe management of engineering systems.</a:t>
            </a:r>
            <a:r>
              <a:rPr lang="en-US" sz="2000" baseline="0" dirty="0">
                <a:solidFill>
                  <a:srgbClr val="006699"/>
                </a:solidFill>
                <a:latin typeface="Arial" panose="020B0604020202020204" pitchFamily="34" charset="0"/>
              </a:rPr>
              <a:t> </a:t>
            </a:r>
            <a:r>
              <a:rPr lang="en-US" sz="2000" dirty="0">
                <a:solidFill>
                  <a:srgbClr val="336699"/>
                </a:solidFill>
                <a:latin typeface="Arial" panose="020B0604020202020204" pitchFamily="34" charset="0"/>
              </a:rPr>
              <a:t>Based on the fact that you don’t always fully understand the system you’re managing</a:t>
            </a:r>
            <a:r>
              <a:rPr lang="en-US" sz="1800" dirty="0">
                <a:solidFill>
                  <a:srgbClr val="336699"/>
                </a:solidFill>
                <a:latin typeface="Arial" panose="020B0604020202020204" pitchFamily="34" charset="0"/>
              </a:rPr>
              <a:t> </a:t>
            </a:r>
          </a:p>
          <a:p>
            <a:pPr>
              <a:lnSpc>
                <a:spcPct val="120000"/>
              </a:lnSpc>
              <a:spcBef>
                <a:spcPct val="50000"/>
              </a:spcBef>
              <a:buSzPct val="125000"/>
            </a:pPr>
            <a:endParaRPr lang="de-DE" sz="1800" dirty="0">
              <a:solidFill>
                <a:srgbClr val="336699"/>
              </a:solidFill>
              <a:latin typeface="Arial" panose="020B0604020202020204" pitchFamily="34" charset="0"/>
            </a:endParaRPr>
          </a:p>
          <a:p>
            <a:pPr>
              <a:lnSpc>
                <a:spcPct val="120000"/>
              </a:lnSpc>
              <a:spcBef>
                <a:spcPct val="50000"/>
              </a:spcBef>
              <a:buSzPct val="125000"/>
            </a:pPr>
            <a:endParaRPr lang="de-DE" sz="1800" dirty="0">
              <a:solidFill>
                <a:srgbClr val="336699"/>
              </a:solidFill>
              <a:latin typeface="Arial" panose="020B0604020202020204" pitchFamily="34" charset="0"/>
            </a:endParaRPr>
          </a:p>
          <a:p>
            <a:pPr>
              <a:lnSpc>
                <a:spcPct val="120000"/>
              </a:lnSpc>
              <a:spcBef>
                <a:spcPct val="50000"/>
              </a:spcBef>
              <a:buSzPct val="125000"/>
            </a:pPr>
            <a:endParaRPr lang="de-DE" sz="1800" b="1" dirty="0">
              <a:solidFill>
                <a:srgbClr val="336699"/>
              </a:solidFill>
              <a:latin typeface="Arial" panose="020B0604020202020204" pitchFamily="34" charset="0"/>
            </a:endParaRPr>
          </a:p>
          <a:p>
            <a:pPr eaLnBrk="1" hangingPunct="1">
              <a:spcBef>
                <a:spcPct val="0"/>
              </a:spcBef>
            </a:pPr>
            <a:r>
              <a:rPr lang="de-DE" sz="1800" b="1" dirty="0">
                <a:latin typeface="Calibri" charset="0"/>
              </a:rPr>
              <a:t>Reference:</a:t>
            </a:r>
            <a:endParaRPr lang="en-US" sz="1800" b="1" dirty="0">
              <a:latin typeface="Calibri" charset="0"/>
            </a:endParaRPr>
          </a:p>
          <a:p>
            <a:pPr eaLnBrk="1" hangingPunct="1">
              <a:spcBef>
                <a:spcPct val="0"/>
              </a:spcBef>
            </a:pPr>
            <a:endParaRPr lang="de-DE" sz="1800" dirty="0">
              <a:latin typeface="Calibri" charset="0"/>
            </a:endParaRPr>
          </a:p>
          <a:p>
            <a:pPr marL="171450" indent="-171450" eaLnBrk="1" hangingPunct="1">
              <a:spcBef>
                <a:spcPct val="0"/>
              </a:spcBef>
              <a:buFont typeface="Arial" panose="020B0604020202020204" pitchFamily="34" charset="0"/>
              <a:buChar char="•"/>
            </a:pPr>
            <a:r>
              <a:rPr lang="de-DE" sz="1800" dirty="0"/>
              <a:t>USAID. 2015. USAID LEAF‘s </a:t>
            </a:r>
            <a:r>
              <a:rPr lang="en-US" sz="1800" i="1" dirty="0"/>
              <a:t>Climate Change Curriculum</a:t>
            </a:r>
            <a:r>
              <a:rPr lang="en-US" sz="1800" dirty="0"/>
              <a:t>. USAID Lowering Emissions in Asia Forests Program (USAID LEAF). </a:t>
            </a:r>
            <a:r>
              <a:rPr lang="en-US" sz="1800" dirty="0" err="1"/>
              <a:t>Winrock</a:t>
            </a:r>
            <a:r>
              <a:rPr lang="en-US" sz="1800" dirty="0"/>
              <a:t> International and US Forest Service. Bangkok, Thailand. </a:t>
            </a:r>
          </a:p>
          <a:p>
            <a:pPr marL="171450" indent="-171450" eaLnBrk="1" hangingPunct="1">
              <a:spcBef>
                <a:spcPct val="0"/>
              </a:spcBef>
              <a:buFont typeface="Arial" panose="020B0604020202020204" pitchFamily="34" charset="0"/>
              <a:buChar char="•"/>
            </a:pPr>
            <a:endParaRPr lang="en-US" sz="1800" dirty="0"/>
          </a:p>
          <a:p>
            <a:pPr marL="171450" indent="-171450" eaLnBrk="1" hangingPunct="1">
              <a:spcBef>
                <a:spcPct val="0"/>
              </a:spcBef>
              <a:buFont typeface="Arial" panose="020B0604020202020204" pitchFamily="34" charset="0"/>
              <a:buChar char="•"/>
            </a:pPr>
            <a:r>
              <a:rPr lang="en-US" sz="1800" dirty="0"/>
              <a:t>The Conservation Measures Partnership (CMP).</a:t>
            </a:r>
            <a:r>
              <a:rPr lang="en-US" sz="1800" baseline="0" dirty="0"/>
              <a:t> 2013. </a:t>
            </a:r>
            <a:r>
              <a:rPr lang="en-US" sz="1800" i="1" dirty="0"/>
              <a:t>Open Standards for the Practice of Conservation</a:t>
            </a:r>
            <a:r>
              <a:rPr lang="en-US" sz="1800" dirty="0"/>
              <a:t>.</a:t>
            </a:r>
            <a:r>
              <a:rPr lang="en-US" sz="1800" baseline="0" dirty="0"/>
              <a:t> </a:t>
            </a:r>
            <a:r>
              <a:rPr lang="en-US" sz="1800" dirty="0"/>
              <a:t>Version 3.0. April</a:t>
            </a:r>
            <a:r>
              <a:rPr lang="en-US" sz="1800" baseline="0" dirty="0"/>
              <a:t> </a:t>
            </a:r>
            <a:r>
              <a:rPr lang="en-US" sz="1800" dirty="0"/>
              <a:t>2013.</a:t>
            </a:r>
            <a:br>
              <a:rPr lang="en-US" sz="1800" dirty="0"/>
            </a:br>
            <a:r>
              <a:rPr lang="en-US" sz="1800" dirty="0">
                <a:solidFill>
                  <a:srgbClr val="336699"/>
                </a:solidFill>
                <a:latin typeface="Arial" panose="020B0604020202020204" pitchFamily="34" charset="0"/>
              </a:rPr>
              <a:t>http://cmp-openstandards.org/wp-content/uploads/2014/03/CMP-OS-V3-0-Final.pdf</a:t>
            </a:r>
          </a:p>
          <a:p>
            <a:pPr eaLnBrk="1" hangingPunct="1">
              <a:lnSpc>
                <a:spcPct val="90000"/>
              </a:lnSpc>
              <a:buFont typeface="Wingdings" panose="05000000000000000000" pitchFamily="2" charset="2"/>
              <a:buNone/>
            </a:pPr>
            <a:endParaRPr lang="en-US" dirty="0"/>
          </a:p>
          <a:p>
            <a:endParaRPr lang="en-US" b="1" dirty="0"/>
          </a:p>
        </p:txBody>
      </p:sp>
      <p:sp>
        <p:nvSpPr>
          <p:cNvPr id="4" name="Slide Number Placeholder 3"/>
          <p:cNvSpPr>
            <a:spLocks noGrp="1"/>
          </p:cNvSpPr>
          <p:nvPr>
            <p:ph type="sldNum" sz="quarter" idx="10"/>
          </p:nvPr>
        </p:nvSpPr>
        <p:spPr/>
        <p:txBody>
          <a:bodyPr/>
          <a:lstStyle/>
          <a:p>
            <a:fld id="{C21862AB-C33A-47D5-ACB7-AF8148FB688E}" type="slidenum">
              <a:rPr lang="en-US" smtClean="0"/>
              <a:pPr/>
              <a:t>17</a:t>
            </a:fld>
            <a:endParaRPr lang="en-US"/>
          </a:p>
        </p:txBody>
      </p:sp>
    </p:spTree>
    <p:extLst>
      <p:ext uri="{BB962C8B-B14F-4D97-AF65-F5344CB8AC3E}">
        <p14:creationId xmlns:p14="http://schemas.microsoft.com/office/powerpoint/2010/main" val="1825159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KEY MESSAGE: </a:t>
            </a:r>
          </a:p>
          <a:p>
            <a:endParaRPr lang="en-US" b="1" dirty="0"/>
          </a:p>
          <a:p>
            <a:pPr marL="171450" indent="-171450">
              <a:buFont typeface="Arial" panose="020B0604020202020204" pitchFamily="34" charset="0"/>
              <a:buChar char="•"/>
            </a:pPr>
            <a:r>
              <a:rPr lang="en-US" b="0" dirty="0"/>
              <a:t>Notice</a:t>
            </a:r>
            <a:r>
              <a:rPr lang="en-US" b="0" baseline="0" dirty="0"/>
              <a:t> the differences between these lists.  </a:t>
            </a:r>
          </a:p>
          <a:p>
            <a:pPr marL="171450" indent="-171450">
              <a:buFont typeface="Arial" panose="020B0604020202020204" pitchFamily="34" charset="0"/>
              <a:buChar char="•"/>
            </a:pPr>
            <a:r>
              <a:rPr lang="en-US" b="0" baseline="0" dirty="0"/>
              <a:t>We need to learn and adapt from our common experiences in order to make effective change.</a:t>
            </a:r>
            <a:endParaRPr lang="en-US" b="0" dirty="0"/>
          </a:p>
          <a:p>
            <a:endParaRPr lang="de-DE" b="1" dirty="0"/>
          </a:p>
          <a:p>
            <a:endParaRPr lang="de-DE" b="1" dirty="0"/>
          </a:p>
          <a:p>
            <a:endParaRPr lang="de-DE" b="1" dirty="0"/>
          </a:p>
          <a:p>
            <a:pPr eaLnBrk="1" hangingPunct="1">
              <a:spcBef>
                <a:spcPct val="0"/>
              </a:spcBef>
            </a:pPr>
            <a:r>
              <a:rPr lang="de-DE" sz="1200" b="1" dirty="0">
                <a:latin typeface="Calibri" charset="0"/>
              </a:rPr>
              <a:t>Reference:</a:t>
            </a:r>
            <a:endParaRPr lang="en-US" sz="1200" b="1" dirty="0">
              <a:latin typeface="Calibri" charset="0"/>
            </a:endParaRPr>
          </a:p>
          <a:p>
            <a:pPr eaLnBrk="1" hangingPunct="1">
              <a:spcBef>
                <a:spcPct val="0"/>
              </a:spcBef>
            </a:pPr>
            <a:endParaRPr lang="de-DE" sz="1200" dirty="0">
              <a:latin typeface="Calibri" charset="0"/>
            </a:endParaRPr>
          </a:p>
          <a:p>
            <a:pPr marL="171450" indent="-171450" eaLnBrk="1" hangingPunct="1">
              <a:spcBef>
                <a:spcPct val="0"/>
              </a:spcBef>
              <a:buFont typeface="Arial" panose="020B0604020202020204" pitchFamily="34" charset="0"/>
              <a:buChar char="•"/>
            </a:pPr>
            <a:r>
              <a:rPr lang="de-DE" sz="1200" dirty="0"/>
              <a:t>USAID. 2015. USAID LEAF‘s </a:t>
            </a:r>
            <a:r>
              <a:rPr lang="en-US" sz="1200" i="1" dirty="0"/>
              <a:t>Climate Change Curriculum</a:t>
            </a:r>
            <a:r>
              <a:rPr lang="en-US" sz="1200" dirty="0"/>
              <a:t>. USAID Lowering Emissions in Asia Forests Program (USAID LEAF). </a:t>
            </a:r>
            <a:r>
              <a:rPr lang="en-US" sz="1200" dirty="0" err="1"/>
              <a:t>Winrock</a:t>
            </a:r>
            <a:r>
              <a:rPr lang="en-US" sz="1200" dirty="0"/>
              <a:t> International and US Forest Service. Bangkok, Thailand. </a:t>
            </a:r>
            <a:endParaRPr lang="en-US" b="1" dirty="0"/>
          </a:p>
        </p:txBody>
      </p:sp>
      <p:sp>
        <p:nvSpPr>
          <p:cNvPr id="4" name="Slide Number Placeholder 3"/>
          <p:cNvSpPr>
            <a:spLocks noGrp="1"/>
          </p:cNvSpPr>
          <p:nvPr>
            <p:ph type="sldNum" sz="quarter" idx="10"/>
          </p:nvPr>
        </p:nvSpPr>
        <p:spPr/>
        <p:txBody>
          <a:bodyPr/>
          <a:lstStyle/>
          <a:p>
            <a:fld id="{C21862AB-C33A-47D5-ACB7-AF8148FB688E}" type="slidenum">
              <a:rPr lang="en-US" smtClean="0"/>
              <a:pPr/>
              <a:t>18</a:t>
            </a:fld>
            <a:endParaRPr lang="en-US"/>
          </a:p>
        </p:txBody>
      </p:sp>
    </p:spTree>
    <p:extLst>
      <p:ext uri="{BB962C8B-B14F-4D97-AF65-F5344CB8AC3E}">
        <p14:creationId xmlns:p14="http://schemas.microsoft.com/office/powerpoint/2010/main" val="40284327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51122" indent="-288893">
              <a:defRPr sz="2400">
                <a:solidFill>
                  <a:schemeClr val="tx1"/>
                </a:solidFill>
                <a:latin typeface="Times New Roman" panose="02020603050405020304" pitchFamily="18" charset="0"/>
              </a:defRPr>
            </a:lvl2pPr>
            <a:lvl3pPr marL="1155573" indent="-231115">
              <a:defRPr sz="2400">
                <a:solidFill>
                  <a:schemeClr val="tx1"/>
                </a:solidFill>
                <a:latin typeface="Times New Roman" panose="02020603050405020304" pitchFamily="18" charset="0"/>
              </a:defRPr>
            </a:lvl3pPr>
            <a:lvl4pPr marL="1617802" indent="-231115">
              <a:defRPr sz="2400">
                <a:solidFill>
                  <a:schemeClr val="tx1"/>
                </a:solidFill>
                <a:latin typeface="Times New Roman" panose="02020603050405020304" pitchFamily="18" charset="0"/>
              </a:defRPr>
            </a:lvl4pPr>
            <a:lvl5pPr marL="2080031" indent="-231115">
              <a:defRPr sz="2400">
                <a:solidFill>
                  <a:schemeClr val="tx1"/>
                </a:solidFill>
                <a:latin typeface="Times New Roman" panose="02020603050405020304" pitchFamily="18" charset="0"/>
              </a:defRPr>
            </a:lvl5pPr>
            <a:lvl6pPr marL="2542261" indent="-231115" eaLnBrk="0" fontAlgn="base" hangingPunct="0">
              <a:spcBef>
                <a:spcPct val="0"/>
              </a:spcBef>
              <a:spcAft>
                <a:spcPct val="0"/>
              </a:spcAft>
              <a:defRPr sz="2400">
                <a:solidFill>
                  <a:schemeClr val="tx1"/>
                </a:solidFill>
                <a:latin typeface="Times New Roman" panose="02020603050405020304" pitchFamily="18" charset="0"/>
              </a:defRPr>
            </a:lvl6pPr>
            <a:lvl7pPr marL="3004490" indent="-231115" eaLnBrk="0" fontAlgn="base" hangingPunct="0">
              <a:spcBef>
                <a:spcPct val="0"/>
              </a:spcBef>
              <a:spcAft>
                <a:spcPct val="0"/>
              </a:spcAft>
              <a:defRPr sz="2400">
                <a:solidFill>
                  <a:schemeClr val="tx1"/>
                </a:solidFill>
                <a:latin typeface="Times New Roman" panose="02020603050405020304" pitchFamily="18" charset="0"/>
              </a:defRPr>
            </a:lvl7pPr>
            <a:lvl8pPr marL="3466719" indent="-231115" eaLnBrk="0" fontAlgn="base" hangingPunct="0">
              <a:spcBef>
                <a:spcPct val="0"/>
              </a:spcBef>
              <a:spcAft>
                <a:spcPct val="0"/>
              </a:spcAft>
              <a:defRPr sz="2400">
                <a:solidFill>
                  <a:schemeClr val="tx1"/>
                </a:solidFill>
                <a:latin typeface="Times New Roman" panose="02020603050405020304" pitchFamily="18" charset="0"/>
              </a:defRPr>
            </a:lvl8pPr>
            <a:lvl9pPr marL="3928948" indent="-231115" eaLnBrk="0" fontAlgn="base" hangingPunct="0">
              <a:spcBef>
                <a:spcPct val="0"/>
              </a:spcBef>
              <a:spcAft>
                <a:spcPct val="0"/>
              </a:spcAft>
              <a:defRPr sz="2400">
                <a:solidFill>
                  <a:schemeClr val="tx1"/>
                </a:solidFill>
                <a:latin typeface="Times New Roman" panose="02020603050405020304" pitchFamily="18" charset="0"/>
              </a:defRPr>
            </a:lvl9pPr>
          </a:lstStyle>
          <a:p>
            <a:fld id="{1C481A2C-1E05-4BBE-942D-ECEFF8CAB118}" type="slidenum">
              <a:rPr lang="en-US" sz="1200"/>
              <a:pPr/>
              <a:t>19</a:t>
            </a:fld>
            <a:endParaRPr lang="en-US" sz="1200"/>
          </a:p>
        </p:txBody>
      </p:sp>
      <p:sp>
        <p:nvSpPr>
          <p:cNvPr id="12291" name="Rectangle 2"/>
          <p:cNvSpPr>
            <a:spLocks noGrp="1" noRot="1" noChangeAspect="1" noChangeArrowheads="1" noTextEdit="1"/>
          </p:cNvSpPr>
          <p:nvPr>
            <p:ph type="sldImg"/>
          </p:nvPr>
        </p:nvSpPr>
        <p:spPr>
          <a:xfrm>
            <a:off x="334963" y="698500"/>
            <a:ext cx="6211887" cy="3495675"/>
          </a:xfrm>
          <a:solidFill>
            <a:srgbClr val="FFFFFF"/>
          </a:solidFill>
          <a:ln/>
        </p:spPr>
      </p:sp>
      <p:sp>
        <p:nvSpPr>
          <p:cNvPr id="12292" name="Rectangle 3"/>
          <p:cNvSpPr>
            <a:spLocks noGrp="1" noChangeArrowheads="1"/>
          </p:cNvSpPr>
          <p:nvPr>
            <p:ph type="body" idx="1"/>
          </p:nvPr>
        </p:nvSpPr>
        <p:spPr>
          <a:xfrm>
            <a:off x="917575" y="4428701"/>
            <a:ext cx="5046663" cy="4196292"/>
          </a:xfrm>
          <a:solidFill>
            <a:srgbClr val="FFFFFF"/>
          </a:solidFill>
          <a:ln>
            <a:solidFill>
              <a:srgbClr val="000000"/>
            </a:solidFill>
            <a:miter lim="800000"/>
            <a:headEnd/>
            <a:tailEnd/>
          </a:ln>
        </p:spPr>
        <p:txBody>
          <a:bodyPr/>
          <a:lstStyle/>
          <a:p>
            <a:pPr eaLnBrk="1" hangingPunct="1">
              <a:buFontTx/>
              <a:buNone/>
            </a:pPr>
            <a:r>
              <a:rPr lang="en-US" b="1" dirty="0"/>
              <a:t>KEY</a:t>
            </a:r>
            <a:r>
              <a:rPr lang="en-US" b="1" baseline="0" dirty="0"/>
              <a:t> MESSAGE: </a:t>
            </a:r>
          </a:p>
          <a:p>
            <a:pPr eaLnBrk="1" hangingPunct="1">
              <a:buFontTx/>
              <a:buNone/>
            </a:pPr>
            <a:endParaRPr lang="en-US" b="1" baseline="0" dirty="0"/>
          </a:p>
          <a:p>
            <a:pPr marL="171450" indent="-171450" eaLnBrk="1" hangingPunct="1">
              <a:buFont typeface="Arial" panose="020B0604020202020204" pitchFamily="34" charset="0"/>
              <a:buChar char="•"/>
            </a:pPr>
            <a:r>
              <a:rPr lang="en-US" b="0" baseline="0" dirty="0"/>
              <a:t>I</a:t>
            </a:r>
            <a:r>
              <a:rPr lang="en-US" b="0" dirty="0"/>
              <a:t>ntroduce notion of sequential management  - walk them through the process (look below)</a:t>
            </a:r>
          </a:p>
          <a:p>
            <a:pPr marL="171450" indent="-171450" eaLnBrk="1" hangingPunct="1">
              <a:buFont typeface="Arial" panose="020B0604020202020204" pitchFamily="34" charset="0"/>
              <a:buChar char="•"/>
            </a:pPr>
            <a:endParaRPr lang="en-US" b="0" dirty="0"/>
          </a:p>
          <a:p>
            <a:pPr marL="171450" indent="-171450" eaLnBrk="1" hangingPunct="1">
              <a:buFont typeface="Arial" panose="020B0604020202020204" pitchFamily="34" charset="0"/>
              <a:buChar char="•"/>
            </a:pPr>
            <a:r>
              <a:rPr lang="en-US" b="0" dirty="0"/>
              <a:t>Last "pop-up" is ambiguous objectives - meant to highlight importance of objectives in some of the slides to follow</a:t>
            </a:r>
          </a:p>
          <a:p>
            <a:pPr marL="0" indent="0" eaLnBrk="1" hangingPunct="1">
              <a:buFont typeface="Arial" panose="020B0604020202020204" pitchFamily="34" charset="0"/>
              <a:buNone/>
            </a:pPr>
            <a:endParaRPr lang="en-US" dirty="0"/>
          </a:p>
          <a:p>
            <a:pPr marL="0" indent="0" eaLnBrk="1" hangingPunct="1">
              <a:buFont typeface="Arial" panose="020B0604020202020204" pitchFamily="34" charset="0"/>
              <a:buNone/>
            </a:pPr>
            <a:endParaRPr lang="en-US" dirty="0"/>
          </a:p>
          <a:p>
            <a:pPr marL="0" indent="0" eaLnBrk="1" hangingPunct="1">
              <a:buFont typeface="Arial" panose="020B0604020202020204" pitchFamily="34" charset="0"/>
              <a:buNone/>
            </a:pPr>
            <a:r>
              <a:rPr lang="en-US" b="1" dirty="0"/>
              <a:t>Sequential management typically shares certain features :</a:t>
            </a:r>
          </a:p>
          <a:p>
            <a:pPr marL="171450" indent="-171450" eaLnBrk="1" hangingPunct="1">
              <a:buFont typeface="Arial" panose="020B0604020202020204" pitchFamily="34" charset="0"/>
              <a:buChar char="•"/>
            </a:pPr>
            <a:r>
              <a:rPr lang="en-US" dirty="0"/>
              <a:t>Sequential decision-making </a:t>
            </a:r>
          </a:p>
          <a:p>
            <a:pPr marL="171450" indent="-171450" eaLnBrk="1" hangingPunct="1">
              <a:buFont typeface="Arial" panose="020B0604020202020204" pitchFamily="34" charset="0"/>
              <a:buChar char="•"/>
            </a:pPr>
            <a:r>
              <a:rPr lang="en-US" dirty="0"/>
              <a:t>Agreed-upon management objectives </a:t>
            </a:r>
          </a:p>
          <a:p>
            <a:pPr marL="171450" indent="-171450" eaLnBrk="1" hangingPunct="1">
              <a:buFont typeface="Arial" panose="020B0604020202020204" pitchFamily="34" charset="0"/>
              <a:buChar char="•"/>
            </a:pPr>
            <a:r>
              <a:rPr lang="en-US" dirty="0"/>
              <a:t>Acceptable range of available actions </a:t>
            </a:r>
          </a:p>
          <a:p>
            <a:pPr marL="171450" indent="-171450" eaLnBrk="1" hangingPunct="1">
              <a:buFont typeface="Arial" panose="020B0604020202020204" pitchFamily="34" charset="0"/>
              <a:buChar char="•"/>
            </a:pPr>
            <a:r>
              <a:rPr lang="en-US" dirty="0"/>
              <a:t>Limited understanding of the biological processes driving resource dynamics</a:t>
            </a:r>
          </a:p>
          <a:p>
            <a:pPr marL="171450" indent="-171450" eaLnBrk="1" hangingPunct="1">
              <a:buFont typeface="Arial" panose="020B0604020202020204" pitchFamily="34" charset="0"/>
              <a:buChar char="•"/>
            </a:pPr>
            <a:r>
              <a:rPr lang="en-US" dirty="0"/>
              <a:t>Opportunity to improve management through a better understanding about these processes</a:t>
            </a:r>
          </a:p>
          <a:p>
            <a:pPr marL="171450" indent="-171450" eaLnBrk="1" hangingPunct="1">
              <a:buFont typeface="Arial" panose="020B0604020202020204" pitchFamily="34" charset="0"/>
              <a:buChar char="•"/>
            </a:pPr>
            <a:r>
              <a:rPr lang="en-US" dirty="0"/>
              <a:t>Opportunity to gain that understanding through smart decision-making</a:t>
            </a:r>
          </a:p>
          <a:p>
            <a:pPr marL="171450" indent="-171450" eaLnBrk="1" hangingPunct="1">
              <a:buFont typeface="Arial" panose="020B0604020202020204" pitchFamily="34" charset="0"/>
              <a:buChar char="•"/>
            </a:pPr>
            <a:endParaRPr lang="de-DE" dirty="0"/>
          </a:p>
          <a:p>
            <a:pPr marL="171450" indent="-171450" eaLnBrk="1" hangingPunct="1">
              <a:buFont typeface="Arial" panose="020B0604020202020204" pitchFamily="34" charset="0"/>
              <a:buChar char="•"/>
            </a:pPr>
            <a:endParaRPr lang="de-DE" dirty="0"/>
          </a:p>
          <a:p>
            <a:pPr eaLnBrk="1" hangingPunct="1">
              <a:spcBef>
                <a:spcPct val="0"/>
              </a:spcBef>
            </a:pPr>
            <a:r>
              <a:rPr lang="de-DE" sz="1200" b="1" dirty="0">
                <a:latin typeface="Calibri" charset="0"/>
              </a:rPr>
              <a:t>Reference:</a:t>
            </a:r>
            <a:endParaRPr lang="en-US" sz="1200" b="1" dirty="0">
              <a:latin typeface="Calibri" charset="0"/>
            </a:endParaRPr>
          </a:p>
          <a:p>
            <a:pPr eaLnBrk="1" hangingPunct="1">
              <a:spcBef>
                <a:spcPct val="0"/>
              </a:spcBef>
            </a:pPr>
            <a:endParaRPr lang="de-DE" sz="1200" dirty="0">
              <a:latin typeface="Calibri" charset="0"/>
            </a:endParaRPr>
          </a:p>
          <a:p>
            <a:pPr marL="171450" indent="-171450" eaLnBrk="1" hangingPunct="1">
              <a:spcBef>
                <a:spcPct val="0"/>
              </a:spcBef>
              <a:buFont typeface="Arial" panose="020B0604020202020204" pitchFamily="34" charset="0"/>
              <a:buChar char="•"/>
            </a:pPr>
            <a:r>
              <a:rPr lang="de-DE" sz="1200" dirty="0"/>
              <a:t>USAID. 2015. USAID LEAF‘s </a:t>
            </a:r>
            <a:r>
              <a:rPr lang="en-US" sz="1200" i="1" dirty="0"/>
              <a:t>Climate Change Curriculum</a:t>
            </a:r>
            <a:r>
              <a:rPr lang="en-US" sz="1200" dirty="0"/>
              <a:t>. USAID Lowering Emissions in Asia Forests Program (USAID LEAF). </a:t>
            </a:r>
            <a:r>
              <a:rPr lang="en-US" sz="1200" dirty="0" err="1"/>
              <a:t>Winrock</a:t>
            </a:r>
            <a:r>
              <a:rPr lang="en-US" sz="1200" dirty="0"/>
              <a:t> International and US Forest Service. Bangkok, Thailand. </a:t>
            </a:r>
            <a:endParaRPr lang="en-US" b="1" dirty="0"/>
          </a:p>
          <a:p>
            <a:pPr marL="171450" indent="-171450" eaLnBrk="1" hangingPunct="1">
              <a:buFont typeface="Arial" panose="020B0604020202020204" pitchFamily="34" charset="0"/>
              <a:buChar char="•"/>
            </a:pPr>
            <a:endParaRPr lang="en-US" dirty="0"/>
          </a:p>
          <a:p>
            <a:pPr eaLnBrk="1" hangingPunct="1">
              <a:buFontTx/>
              <a:buNone/>
            </a:pPr>
            <a:endParaRPr lang="en-US" dirty="0"/>
          </a:p>
        </p:txBody>
      </p:sp>
    </p:spTree>
    <p:extLst>
      <p:ext uri="{BB962C8B-B14F-4D97-AF65-F5344CB8AC3E}">
        <p14:creationId xmlns:p14="http://schemas.microsoft.com/office/powerpoint/2010/main" val="42899617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51122" indent="-288893">
              <a:defRPr sz="2400">
                <a:solidFill>
                  <a:schemeClr val="tx1"/>
                </a:solidFill>
                <a:latin typeface="Times New Roman" panose="02020603050405020304" pitchFamily="18" charset="0"/>
              </a:defRPr>
            </a:lvl2pPr>
            <a:lvl3pPr marL="1155573" indent="-231115">
              <a:defRPr sz="2400">
                <a:solidFill>
                  <a:schemeClr val="tx1"/>
                </a:solidFill>
                <a:latin typeface="Times New Roman" panose="02020603050405020304" pitchFamily="18" charset="0"/>
              </a:defRPr>
            </a:lvl3pPr>
            <a:lvl4pPr marL="1617802" indent="-231115">
              <a:defRPr sz="2400">
                <a:solidFill>
                  <a:schemeClr val="tx1"/>
                </a:solidFill>
                <a:latin typeface="Times New Roman" panose="02020603050405020304" pitchFamily="18" charset="0"/>
              </a:defRPr>
            </a:lvl4pPr>
            <a:lvl5pPr marL="2080031" indent="-231115">
              <a:defRPr sz="2400">
                <a:solidFill>
                  <a:schemeClr val="tx1"/>
                </a:solidFill>
                <a:latin typeface="Times New Roman" panose="02020603050405020304" pitchFamily="18" charset="0"/>
              </a:defRPr>
            </a:lvl5pPr>
            <a:lvl6pPr marL="2542261" indent="-231115" eaLnBrk="0" fontAlgn="base" hangingPunct="0">
              <a:spcBef>
                <a:spcPct val="0"/>
              </a:spcBef>
              <a:spcAft>
                <a:spcPct val="0"/>
              </a:spcAft>
              <a:defRPr sz="2400">
                <a:solidFill>
                  <a:schemeClr val="tx1"/>
                </a:solidFill>
                <a:latin typeface="Times New Roman" panose="02020603050405020304" pitchFamily="18" charset="0"/>
              </a:defRPr>
            </a:lvl6pPr>
            <a:lvl7pPr marL="3004490" indent="-231115" eaLnBrk="0" fontAlgn="base" hangingPunct="0">
              <a:spcBef>
                <a:spcPct val="0"/>
              </a:spcBef>
              <a:spcAft>
                <a:spcPct val="0"/>
              </a:spcAft>
              <a:defRPr sz="2400">
                <a:solidFill>
                  <a:schemeClr val="tx1"/>
                </a:solidFill>
                <a:latin typeface="Times New Roman" panose="02020603050405020304" pitchFamily="18" charset="0"/>
              </a:defRPr>
            </a:lvl7pPr>
            <a:lvl8pPr marL="3466719" indent="-231115" eaLnBrk="0" fontAlgn="base" hangingPunct="0">
              <a:spcBef>
                <a:spcPct val="0"/>
              </a:spcBef>
              <a:spcAft>
                <a:spcPct val="0"/>
              </a:spcAft>
              <a:defRPr sz="2400">
                <a:solidFill>
                  <a:schemeClr val="tx1"/>
                </a:solidFill>
                <a:latin typeface="Times New Roman" panose="02020603050405020304" pitchFamily="18" charset="0"/>
              </a:defRPr>
            </a:lvl8pPr>
            <a:lvl9pPr marL="3928948" indent="-231115" eaLnBrk="0" fontAlgn="base" hangingPunct="0">
              <a:spcBef>
                <a:spcPct val="0"/>
              </a:spcBef>
              <a:spcAft>
                <a:spcPct val="0"/>
              </a:spcAft>
              <a:defRPr sz="2400">
                <a:solidFill>
                  <a:schemeClr val="tx1"/>
                </a:solidFill>
                <a:latin typeface="Times New Roman" panose="02020603050405020304" pitchFamily="18" charset="0"/>
              </a:defRPr>
            </a:lvl9pPr>
          </a:lstStyle>
          <a:p>
            <a:fld id="{03C745FE-0724-430E-8A30-68FCF6C92EBD}" type="slidenum">
              <a:rPr lang="en-US" sz="1200"/>
              <a:pPr/>
              <a:t>20</a:t>
            </a:fld>
            <a:endParaRPr lang="en-US" sz="1200"/>
          </a:p>
        </p:txBody>
      </p:sp>
      <p:sp>
        <p:nvSpPr>
          <p:cNvPr id="18435" name="Rectangle 2"/>
          <p:cNvSpPr>
            <a:spLocks noGrp="1" noRot="1" noChangeAspect="1" noChangeArrowheads="1" noTextEdit="1"/>
          </p:cNvSpPr>
          <p:nvPr>
            <p:ph type="sldImg"/>
          </p:nvPr>
        </p:nvSpPr>
        <p:spPr>
          <a:xfrm>
            <a:off x="358775" y="704850"/>
            <a:ext cx="6170613" cy="3471863"/>
          </a:xfrm>
          <a:solidFill>
            <a:srgbClr val="FFFFFF"/>
          </a:solidFill>
          <a:ln/>
        </p:spPr>
      </p:sp>
      <p:sp>
        <p:nvSpPr>
          <p:cNvPr id="18436" name="Rectangle 3"/>
          <p:cNvSpPr>
            <a:spLocks noGrp="1" noChangeArrowheads="1"/>
          </p:cNvSpPr>
          <p:nvPr>
            <p:ph type="body" idx="1"/>
          </p:nvPr>
        </p:nvSpPr>
        <p:spPr>
          <a:xfrm>
            <a:off x="915983" y="4415790"/>
            <a:ext cx="5049849" cy="4183380"/>
          </a:xfrm>
          <a:solidFill>
            <a:srgbClr val="FFFFFF"/>
          </a:solidFill>
          <a:ln>
            <a:solidFill>
              <a:srgbClr val="000000"/>
            </a:solidFill>
            <a:miter lim="800000"/>
            <a:headEnd/>
            <a:tailEnd/>
          </a:ln>
        </p:spPr>
        <p:txBody>
          <a:bodyPr/>
          <a:lstStyle/>
          <a:p>
            <a:pPr marL="346672" lvl="1" indent="-346672" defTabSz="924458">
              <a:lnSpc>
                <a:spcPct val="90000"/>
              </a:lnSpc>
              <a:defRPr/>
            </a:pPr>
            <a:r>
              <a:rPr lang="en-US" sz="2800" b="1" dirty="0"/>
              <a:t>KEY MESSAGE: </a:t>
            </a:r>
          </a:p>
          <a:p>
            <a:pPr marL="0" lvl="1" indent="0" defTabSz="924458">
              <a:lnSpc>
                <a:spcPct val="90000"/>
              </a:lnSpc>
              <a:buFont typeface="Arial" panose="020B0604020202020204" pitchFamily="34" charset="0"/>
              <a:buNone/>
              <a:defRPr/>
            </a:pPr>
            <a:endParaRPr lang="en-US" sz="2800" b="1" dirty="0"/>
          </a:p>
          <a:p>
            <a:pPr marL="171450" lvl="1" indent="-171450" defTabSz="924458">
              <a:lnSpc>
                <a:spcPct val="90000"/>
              </a:lnSpc>
              <a:buFont typeface="Arial" panose="020B0604020202020204" pitchFamily="34" charset="0"/>
              <a:buChar char="•"/>
              <a:defRPr/>
            </a:pPr>
            <a:r>
              <a:rPr lang="en-US" b="0" dirty="0"/>
              <a:t>Uncertainty in this framework can be handled in more than one way</a:t>
            </a:r>
          </a:p>
          <a:p>
            <a:pPr marL="171450" lvl="1" indent="-171450" defTabSz="924458">
              <a:lnSpc>
                <a:spcPct val="90000"/>
              </a:lnSpc>
              <a:buFont typeface="Arial" panose="020B0604020202020204" pitchFamily="34" charset="0"/>
              <a:buChar char="•"/>
              <a:defRPr/>
            </a:pPr>
            <a:endParaRPr lang="en-US" b="0" dirty="0"/>
          </a:p>
          <a:p>
            <a:pPr marL="171450" lvl="1" indent="-171450" defTabSz="924458">
              <a:lnSpc>
                <a:spcPct val="90000"/>
              </a:lnSpc>
              <a:buFont typeface="Arial" panose="020B0604020202020204" pitchFamily="34" charset="0"/>
              <a:buChar char="•"/>
              <a:defRPr/>
            </a:pPr>
            <a:r>
              <a:rPr lang="en-US" sz="2800" dirty="0"/>
              <a:t>Explicit accounting for uncertainty: </a:t>
            </a:r>
            <a:r>
              <a:rPr lang="en-US" dirty="0"/>
              <a:t>Typically through the use of models incorporating different hypotheses about system dynamics</a:t>
            </a:r>
            <a:r>
              <a:rPr lang="en-US" sz="2400" dirty="0"/>
              <a:t> </a:t>
            </a:r>
          </a:p>
          <a:p>
            <a:pPr marL="171450" lvl="1" indent="-171450" defTabSz="924458">
              <a:lnSpc>
                <a:spcPct val="90000"/>
              </a:lnSpc>
              <a:buFont typeface="Arial" panose="020B0604020202020204" pitchFamily="34" charset="0"/>
              <a:buChar char="•"/>
              <a:defRPr/>
            </a:pPr>
            <a:endParaRPr lang="en-US" sz="2400" dirty="0"/>
          </a:p>
          <a:p>
            <a:pPr marL="171450" lvl="1" indent="-171450" defTabSz="924458">
              <a:lnSpc>
                <a:spcPct val="90000"/>
              </a:lnSpc>
              <a:buFont typeface="Arial" panose="020B0604020202020204" pitchFamily="34" charset="0"/>
              <a:buChar char="•"/>
              <a:defRPr/>
            </a:pPr>
            <a:r>
              <a:rPr lang="en-US" sz="2800" dirty="0"/>
              <a:t>Focus on improving management through improved biological understanding</a:t>
            </a:r>
          </a:p>
          <a:p>
            <a:pPr marL="171450" lvl="1" indent="-171450" defTabSz="924458">
              <a:lnSpc>
                <a:spcPct val="90000"/>
              </a:lnSpc>
              <a:buFont typeface="Arial" panose="020B0604020202020204" pitchFamily="34" charset="0"/>
              <a:buChar char="•"/>
              <a:defRPr/>
            </a:pPr>
            <a:endParaRPr lang="en-US" sz="2800" dirty="0"/>
          </a:p>
          <a:p>
            <a:pPr marL="171450" lvl="1" indent="-171450" defTabSz="924458">
              <a:lnSpc>
                <a:spcPct val="90000"/>
              </a:lnSpc>
              <a:buFont typeface="Arial" panose="020B0604020202020204" pitchFamily="34" charset="0"/>
              <a:buChar char="•"/>
              <a:defRPr/>
            </a:pPr>
            <a:r>
              <a:rPr lang="en-US" sz="2800" dirty="0"/>
              <a:t>Use of data accumulated over time</a:t>
            </a:r>
            <a:br>
              <a:rPr lang="en-US" sz="2800" dirty="0"/>
            </a:br>
            <a:r>
              <a:rPr lang="en-US" sz="2800" dirty="0"/>
              <a:t>-</a:t>
            </a:r>
            <a:r>
              <a:rPr lang="en-US" sz="2800" baseline="0" dirty="0"/>
              <a:t> </a:t>
            </a:r>
            <a:r>
              <a:rPr lang="en-US" dirty="0"/>
              <a:t>Involves acquisition of </a:t>
            </a:r>
            <a:r>
              <a:rPr lang="en-US" u="sng" dirty="0"/>
              <a:t>useful</a:t>
            </a:r>
            <a:r>
              <a:rPr lang="en-US" dirty="0"/>
              <a:t> data as a goal of management</a:t>
            </a:r>
            <a:br>
              <a:rPr lang="en-US" dirty="0"/>
            </a:br>
            <a:r>
              <a:rPr lang="en-US" dirty="0"/>
              <a:t>-</a:t>
            </a:r>
            <a:r>
              <a:rPr lang="en-US" baseline="0" dirty="0"/>
              <a:t> </a:t>
            </a:r>
            <a:r>
              <a:rPr lang="en-US" dirty="0"/>
              <a:t>Involves design (or redesign) of monitoring programs specifically to reduce uncertainty</a:t>
            </a:r>
          </a:p>
          <a:p>
            <a:pPr marL="751122" lvl="1" indent="-288893">
              <a:lnSpc>
                <a:spcPct val="90000"/>
              </a:lnSpc>
            </a:pPr>
            <a:endParaRPr lang="en-US" dirty="0"/>
          </a:p>
          <a:p>
            <a:pPr marL="171450" marR="0" lvl="0" indent="-1714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dirty="0"/>
              <a:t>Uncertainty in this framework can be handled in more than one way (next)</a:t>
            </a:r>
          </a:p>
          <a:p>
            <a:pPr eaLnBrk="1" hangingPunct="1">
              <a:spcBef>
                <a:spcPct val="0"/>
              </a:spcBef>
            </a:pPr>
            <a:endParaRPr lang="de-DE" sz="1200" b="1" dirty="0">
              <a:latin typeface="Calibri" charset="0"/>
            </a:endParaRPr>
          </a:p>
          <a:p>
            <a:pPr eaLnBrk="1" hangingPunct="1">
              <a:spcBef>
                <a:spcPct val="0"/>
              </a:spcBef>
            </a:pPr>
            <a:endParaRPr lang="de-DE" sz="1200" b="1" dirty="0">
              <a:latin typeface="Calibri" charset="0"/>
            </a:endParaRPr>
          </a:p>
          <a:p>
            <a:pPr eaLnBrk="1" hangingPunct="1">
              <a:spcBef>
                <a:spcPct val="0"/>
              </a:spcBef>
            </a:pPr>
            <a:r>
              <a:rPr lang="de-DE" sz="1200" b="1" dirty="0">
                <a:latin typeface="Calibri" charset="0"/>
              </a:rPr>
              <a:t>Reference:</a:t>
            </a:r>
            <a:endParaRPr lang="en-US" sz="1200" b="1" dirty="0">
              <a:latin typeface="Calibri" charset="0"/>
            </a:endParaRPr>
          </a:p>
          <a:p>
            <a:pPr eaLnBrk="1" hangingPunct="1">
              <a:spcBef>
                <a:spcPct val="0"/>
              </a:spcBef>
            </a:pPr>
            <a:endParaRPr lang="de-DE" sz="1200" dirty="0">
              <a:latin typeface="Calibri" charset="0"/>
            </a:endParaRPr>
          </a:p>
          <a:p>
            <a:pPr marL="171450" indent="-171450" eaLnBrk="1" hangingPunct="1">
              <a:spcBef>
                <a:spcPct val="0"/>
              </a:spcBef>
              <a:buFont typeface="Arial" panose="020B0604020202020204" pitchFamily="34" charset="0"/>
              <a:buChar char="•"/>
            </a:pPr>
            <a:r>
              <a:rPr lang="de-DE" sz="1200" dirty="0"/>
              <a:t>USAID. 2015. USAID LEAF‘s </a:t>
            </a:r>
            <a:r>
              <a:rPr lang="en-US" sz="1200" i="1" dirty="0"/>
              <a:t>Climate Change Curriculum</a:t>
            </a:r>
            <a:r>
              <a:rPr lang="en-US" sz="1200" dirty="0"/>
              <a:t>. USAID Lowering Emissions in Asia Forests Program (USAID LEAF). </a:t>
            </a:r>
            <a:r>
              <a:rPr lang="en-US" sz="1200" dirty="0" err="1"/>
              <a:t>Winrock</a:t>
            </a:r>
            <a:r>
              <a:rPr lang="en-US" sz="1200" dirty="0"/>
              <a:t> International and US Forest Service. Bangkok, Thailand. </a:t>
            </a:r>
            <a:endParaRPr lang="en-US" b="1" dirty="0"/>
          </a:p>
          <a:p>
            <a:pPr marL="751122" lvl="1" indent="-288893" defTabSz="924458">
              <a:lnSpc>
                <a:spcPct val="90000"/>
              </a:lnSpc>
              <a:defRPr/>
            </a:pPr>
            <a:endParaRPr lang="en-US" dirty="0"/>
          </a:p>
          <a:p>
            <a:pPr marL="751122" lvl="1" indent="-288893">
              <a:lnSpc>
                <a:spcPct val="90000"/>
              </a:lnSpc>
            </a:pPr>
            <a:endParaRPr lang="en-US" dirty="0"/>
          </a:p>
        </p:txBody>
      </p:sp>
    </p:spTree>
    <p:extLst>
      <p:ext uri="{BB962C8B-B14F-4D97-AF65-F5344CB8AC3E}">
        <p14:creationId xmlns:p14="http://schemas.microsoft.com/office/powerpoint/2010/main" val="34637685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51122" indent="-288893">
              <a:defRPr sz="2400">
                <a:solidFill>
                  <a:schemeClr val="tx1"/>
                </a:solidFill>
                <a:latin typeface="Times New Roman" panose="02020603050405020304" pitchFamily="18" charset="0"/>
              </a:defRPr>
            </a:lvl2pPr>
            <a:lvl3pPr marL="1155573" indent="-231115">
              <a:defRPr sz="2400">
                <a:solidFill>
                  <a:schemeClr val="tx1"/>
                </a:solidFill>
                <a:latin typeface="Times New Roman" panose="02020603050405020304" pitchFamily="18" charset="0"/>
              </a:defRPr>
            </a:lvl3pPr>
            <a:lvl4pPr marL="1617802" indent="-231115">
              <a:defRPr sz="2400">
                <a:solidFill>
                  <a:schemeClr val="tx1"/>
                </a:solidFill>
                <a:latin typeface="Times New Roman" panose="02020603050405020304" pitchFamily="18" charset="0"/>
              </a:defRPr>
            </a:lvl4pPr>
            <a:lvl5pPr marL="2080031" indent="-231115">
              <a:defRPr sz="2400">
                <a:solidFill>
                  <a:schemeClr val="tx1"/>
                </a:solidFill>
                <a:latin typeface="Times New Roman" panose="02020603050405020304" pitchFamily="18" charset="0"/>
              </a:defRPr>
            </a:lvl5pPr>
            <a:lvl6pPr marL="2542261" indent="-231115" eaLnBrk="0" fontAlgn="base" hangingPunct="0">
              <a:spcBef>
                <a:spcPct val="0"/>
              </a:spcBef>
              <a:spcAft>
                <a:spcPct val="0"/>
              </a:spcAft>
              <a:defRPr sz="2400">
                <a:solidFill>
                  <a:schemeClr val="tx1"/>
                </a:solidFill>
                <a:latin typeface="Times New Roman" panose="02020603050405020304" pitchFamily="18" charset="0"/>
              </a:defRPr>
            </a:lvl6pPr>
            <a:lvl7pPr marL="3004490" indent="-231115" eaLnBrk="0" fontAlgn="base" hangingPunct="0">
              <a:spcBef>
                <a:spcPct val="0"/>
              </a:spcBef>
              <a:spcAft>
                <a:spcPct val="0"/>
              </a:spcAft>
              <a:defRPr sz="2400">
                <a:solidFill>
                  <a:schemeClr val="tx1"/>
                </a:solidFill>
                <a:latin typeface="Times New Roman" panose="02020603050405020304" pitchFamily="18" charset="0"/>
              </a:defRPr>
            </a:lvl7pPr>
            <a:lvl8pPr marL="3466719" indent="-231115" eaLnBrk="0" fontAlgn="base" hangingPunct="0">
              <a:spcBef>
                <a:spcPct val="0"/>
              </a:spcBef>
              <a:spcAft>
                <a:spcPct val="0"/>
              </a:spcAft>
              <a:defRPr sz="2400">
                <a:solidFill>
                  <a:schemeClr val="tx1"/>
                </a:solidFill>
                <a:latin typeface="Times New Roman" panose="02020603050405020304" pitchFamily="18" charset="0"/>
              </a:defRPr>
            </a:lvl8pPr>
            <a:lvl9pPr marL="3928948" indent="-231115" eaLnBrk="0" fontAlgn="base" hangingPunct="0">
              <a:spcBef>
                <a:spcPct val="0"/>
              </a:spcBef>
              <a:spcAft>
                <a:spcPct val="0"/>
              </a:spcAft>
              <a:defRPr sz="2400">
                <a:solidFill>
                  <a:schemeClr val="tx1"/>
                </a:solidFill>
                <a:latin typeface="Times New Roman" panose="02020603050405020304" pitchFamily="18" charset="0"/>
              </a:defRPr>
            </a:lvl9pPr>
          </a:lstStyle>
          <a:p>
            <a:fld id="{3822FBBA-8726-4EFF-8222-83F0E299FDE0}" type="slidenum">
              <a:rPr lang="en-US" sz="1200"/>
              <a:pPr/>
              <a:t>21</a:t>
            </a:fld>
            <a:endParaRPr lang="en-US" sz="1200"/>
          </a:p>
        </p:txBody>
      </p:sp>
      <p:sp>
        <p:nvSpPr>
          <p:cNvPr id="22531" name="Rectangle 2"/>
          <p:cNvSpPr>
            <a:spLocks noGrp="1" noRot="1" noChangeAspect="1" noChangeArrowheads="1" noTextEdit="1"/>
          </p:cNvSpPr>
          <p:nvPr>
            <p:ph type="sldImg"/>
          </p:nvPr>
        </p:nvSpPr>
        <p:spPr>
          <a:xfrm>
            <a:off x="358775" y="704850"/>
            <a:ext cx="6170613" cy="3471863"/>
          </a:xfrm>
          <a:solidFill>
            <a:srgbClr val="FFFFFF"/>
          </a:solidFill>
          <a:ln/>
        </p:spPr>
      </p:sp>
      <p:sp>
        <p:nvSpPr>
          <p:cNvPr id="22532" name="Rectangle 3"/>
          <p:cNvSpPr>
            <a:spLocks noGrp="1" noChangeArrowheads="1"/>
          </p:cNvSpPr>
          <p:nvPr>
            <p:ph type="body" idx="1"/>
          </p:nvPr>
        </p:nvSpPr>
        <p:spPr>
          <a:xfrm>
            <a:off x="915983" y="4415790"/>
            <a:ext cx="5049849" cy="4183380"/>
          </a:xfrm>
          <a:solidFill>
            <a:srgbClr val="FFFFFF"/>
          </a:solidFill>
          <a:ln>
            <a:solidFill>
              <a:srgbClr val="000000"/>
            </a:solidFill>
            <a:miter lim="800000"/>
            <a:headEnd/>
            <a:tailEnd/>
          </a:ln>
        </p:spPr>
        <p:txBody>
          <a:bodyPr/>
          <a:lstStyle/>
          <a:p>
            <a:pPr marL="346672" indent="-346672">
              <a:lnSpc>
                <a:spcPct val="90000"/>
              </a:lnSpc>
            </a:pPr>
            <a:r>
              <a:rPr lang="en-US" b="1" dirty="0"/>
              <a:t>KEY MESSAGE: </a:t>
            </a:r>
          </a:p>
          <a:p>
            <a:pPr marL="346672" indent="-346672">
              <a:lnSpc>
                <a:spcPct val="90000"/>
              </a:lnSpc>
            </a:pPr>
            <a:endParaRPr lang="en-US" b="1" dirty="0"/>
          </a:p>
          <a:p>
            <a:pPr marL="346672" indent="-346672">
              <a:lnSpc>
                <a:spcPct val="90000"/>
              </a:lnSpc>
              <a:buFont typeface="Arial" panose="020B0604020202020204" pitchFamily="34" charset="0"/>
              <a:buChar char="•"/>
            </a:pPr>
            <a:r>
              <a:rPr lang="en-US" b="0" dirty="0"/>
              <a:t>Go over every point. </a:t>
            </a:r>
          </a:p>
          <a:p>
            <a:pPr marL="346672" indent="-346672">
              <a:lnSpc>
                <a:spcPct val="90000"/>
              </a:lnSpc>
              <a:buFont typeface="Arial" panose="020B0604020202020204" pitchFamily="34" charset="0"/>
              <a:buChar char="•"/>
            </a:pPr>
            <a:endParaRPr lang="en-US" b="0" dirty="0"/>
          </a:p>
          <a:p>
            <a:pPr marL="346672" indent="-346672">
              <a:lnSpc>
                <a:spcPct val="90000"/>
              </a:lnSpc>
              <a:buFont typeface="Arial" panose="020B0604020202020204" pitchFamily="34" charset="0"/>
              <a:buChar char="•"/>
            </a:pPr>
            <a:r>
              <a:rPr lang="en-US" sz="2800" b="0" dirty="0"/>
              <a:t>Basically, the process, </a:t>
            </a:r>
            <a:r>
              <a:rPr lang="en-US" sz="2400" b="0" dirty="0"/>
              <a:t>Recognizes competing hypotheses about resource dynamics </a:t>
            </a:r>
          </a:p>
          <a:p>
            <a:pPr marL="346672" indent="-346672">
              <a:lnSpc>
                <a:spcPct val="90000"/>
              </a:lnSpc>
              <a:buFont typeface="Arial" panose="020B0604020202020204" pitchFamily="34" charset="0"/>
              <a:buChar char="•"/>
            </a:pPr>
            <a:endParaRPr lang="en-US" sz="2400" b="0" dirty="0"/>
          </a:p>
          <a:p>
            <a:pPr marL="346672" indent="-346672">
              <a:lnSpc>
                <a:spcPct val="90000"/>
              </a:lnSpc>
              <a:buFont typeface="Arial" panose="020B0604020202020204" pitchFamily="34" charset="0"/>
              <a:buChar char="•"/>
            </a:pPr>
            <a:r>
              <a:rPr lang="en-US" sz="2400" b="0" dirty="0"/>
              <a:t>Recognizes uncertainties about which is most appropriate, &amp; Accounts for uncertainties in decision-making, so as to reduce them in</a:t>
            </a:r>
            <a:r>
              <a:rPr lang="en-US" sz="2400" b="0" baseline="0" dirty="0"/>
              <a:t> t</a:t>
            </a:r>
            <a:r>
              <a:rPr lang="en-US" sz="2400" b="0" dirty="0"/>
              <a:t>he future</a:t>
            </a:r>
          </a:p>
          <a:p>
            <a:pPr marL="346672" indent="-346672">
              <a:lnSpc>
                <a:spcPct val="90000"/>
              </a:lnSpc>
            </a:pPr>
            <a:endParaRPr lang="de-DE" sz="2400" b="0" dirty="0"/>
          </a:p>
          <a:p>
            <a:pPr marL="346672" indent="-346672">
              <a:lnSpc>
                <a:spcPct val="90000"/>
              </a:lnSpc>
            </a:pPr>
            <a:endParaRPr lang="de-DE" sz="2400" b="1" dirty="0"/>
          </a:p>
          <a:p>
            <a:pPr marL="346672" indent="-346672">
              <a:lnSpc>
                <a:spcPct val="90000"/>
              </a:lnSpc>
            </a:pPr>
            <a:endParaRPr lang="de-DE" sz="2400" b="1" dirty="0"/>
          </a:p>
          <a:p>
            <a:pPr eaLnBrk="1" hangingPunct="1">
              <a:spcBef>
                <a:spcPct val="0"/>
              </a:spcBef>
            </a:pPr>
            <a:r>
              <a:rPr lang="de-DE" sz="2400" b="1" dirty="0">
                <a:latin typeface="Calibri" charset="0"/>
              </a:rPr>
              <a:t>Reference:</a:t>
            </a:r>
            <a:endParaRPr lang="en-US" sz="2400" b="1" dirty="0">
              <a:latin typeface="Calibri" charset="0"/>
            </a:endParaRPr>
          </a:p>
          <a:p>
            <a:pPr eaLnBrk="1" hangingPunct="1">
              <a:spcBef>
                <a:spcPct val="0"/>
              </a:spcBef>
            </a:pPr>
            <a:endParaRPr lang="de-DE" sz="2400" dirty="0">
              <a:latin typeface="Calibri" charset="0"/>
            </a:endParaRPr>
          </a:p>
          <a:p>
            <a:pPr marL="171450" indent="-171450" eaLnBrk="1" hangingPunct="1">
              <a:spcBef>
                <a:spcPct val="0"/>
              </a:spcBef>
              <a:buFont typeface="Arial" panose="020B0604020202020204" pitchFamily="34" charset="0"/>
              <a:buChar char="•"/>
            </a:pPr>
            <a:r>
              <a:rPr lang="de-DE" sz="2400" dirty="0"/>
              <a:t>USAID. 2015. USAID LEAF‘s </a:t>
            </a:r>
            <a:r>
              <a:rPr lang="en-US" sz="2400" i="1" dirty="0"/>
              <a:t>Climate Change Curriculum</a:t>
            </a:r>
            <a:r>
              <a:rPr lang="en-US" sz="2400" dirty="0"/>
              <a:t>. USAID Lowering Emissions in Asia Forests Program (USAID LEAF). </a:t>
            </a:r>
            <a:r>
              <a:rPr lang="en-US" sz="2400" dirty="0" err="1"/>
              <a:t>Winrock</a:t>
            </a:r>
            <a:r>
              <a:rPr lang="en-US" sz="2400" dirty="0"/>
              <a:t> International and US Forest Service. Bangkok, Thailand. </a:t>
            </a:r>
            <a:endParaRPr lang="en-US" sz="2400" b="1" dirty="0"/>
          </a:p>
          <a:p>
            <a:pPr marL="346672" indent="-346672">
              <a:lnSpc>
                <a:spcPct val="90000"/>
              </a:lnSpc>
            </a:pPr>
            <a:endParaRPr lang="en-US" sz="2400" b="1" dirty="0"/>
          </a:p>
          <a:p>
            <a:pPr eaLnBrk="1" hangingPunct="1"/>
            <a:endParaRPr lang="en-US" dirty="0"/>
          </a:p>
        </p:txBody>
      </p:sp>
    </p:spTree>
    <p:extLst>
      <p:ext uri="{BB962C8B-B14F-4D97-AF65-F5344CB8AC3E}">
        <p14:creationId xmlns:p14="http://schemas.microsoft.com/office/powerpoint/2010/main" val="2296350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A9EFE7C-57AF-45CC-AF53-591D05E6A11B}" type="slidenum">
              <a:rPr lang="en-US" altLang="en-US" smtClean="0"/>
              <a:pPr fontAlgn="base">
                <a:spcBef>
                  <a:spcPct val="0"/>
                </a:spcBef>
                <a:spcAft>
                  <a:spcPct val="0"/>
                </a:spcAft>
              </a:pPr>
              <a:t>4</a:t>
            </a:fld>
            <a:endParaRPr lang="en-US" altLang="en-US"/>
          </a:p>
        </p:txBody>
      </p:sp>
    </p:spTree>
    <p:extLst>
      <p:ext uri="{BB962C8B-B14F-4D97-AF65-F5344CB8AC3E}">
        <p14:creationId xmlns:p14="http://schemas.microsoft.com/office/powerpoint/2010/main" val="24955375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TAKE HOME:</a:t>
            </a:r>
          </a:p>
          <a:p>
            <a:pPr marL="171450" indent="-171450">
              <a:lnSpc>
                <a:spcPct val="115000"/>
              </a:lnSpc>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 performance based M&amp;E is Critical to successful REDD+</a:t>
            </a:r>
            <a:endParaRPr lang="en-US" dirty="0"/>
          </a:p>
          <a:p>
            <a:pPr marL="171450" indent="-171450">
              <a:lnSpc>
                <a:spcPct val="115000"/>
              </a:lnSpc>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ARM is the most logical choice in developing a REDD+ action</a:t>
            </a:r>
            <a:r>
              <a:rPr lang="en-US" baseline="0" dirty="0">
                <a:latin typeface="Calibri" panose="020F0502020204030204" pitchFamily="34" charset="0"/>
                <a:ea typeface="Calibri" panose="020F0502020204030204" pitchFamily="34" charset="0"/>
                <a:cs typeface="Times New Roman" panose="02020603050405020304" pitchFamily="18" charset="0"/>
              </a:rPr>
              <a:t> plan i</a:t>
            </a:r>
            <a:r>
              <a:rPr lang="en-US" dirty="0">
                <a:latin typeface="Calibri" panose="020F0502020204030204" pitchFamily="34" charset="0"/>
                <a:ea typeface="Calibri" panose="020F0502020204030204" pitchFamily="34" charset="0"/>
                <a:cs typeface="Times New Roman" panose="02020603050405020304" pitchFamily="18" charset="0"/>
              </a:rPr>
              <a:t>n the face of climate change</a:t>
            </a:r>
          </a:p>
          <a:p>
            <a:pPr marL="171450" indent="-171450">
              <a:lnSpc>
                <a:spcPct val="115000"/>
              </a:lnSpc>
              <a:buFont typeface="Arial" panose="020B0604020202020204" pitchFamily="34" charset="0"/>
              <a:buChar char="•"/>
            </a:pPr>
            <a:r>
              <a:rPr lang="en-US" dirty="0">
                <a:latin typeface="Calibri" panose="020F0502020204030204" pitchFamily="34" charset="0"/>
                <a:cs typeface="Times New Roman" panose="02020603050405020304" pitchFamily="18" charset="0"/>
              </a:rPr>
              <a:t>It is critical to have a </a:t>
            </a:r>
            <a:r>
              <a:rPr lang="en-US" dirty="0"/>
              <a:t>Knowledge-based Collaborative Process in order to have effective collective action.</a:t>
            </a:r>
          </a:p>
          <a:p>
            <a:endParaRPr lang="en-US" dirty="0"/>
          </a:p>
        </p:txBody>
      </p:sp>
      <p:sp>
        <p:nvSpPr>
          <p:cNvPr id="4" name="Slide Number Placeholder 3"/>
          <p:cNvSpPr>
            <a:spLocks noGrp="1"/>
          </p:cNvSpPr>
          <p:nvPr>
            <p:ph type="sldNum" sz="quarter" idx="10"/>
          </p:nvPr>
        </p:nvSpPr>
        <p:spPr/>
        <p:txBody>
          <a:bodyPr/>
          <a:lstStyle/>
          <a:p>
            <a:fld id="{C21862AB-C33A-47D5-ACB7-AF8148FB688E}" type="slidenum">
              <a:rPr lang="en-US" smtClean="0"/>
              <a:pPr/>
              <a:t>22</a:t>
            </a:fld>
            <a:endParaRPr lang="en-US"/>
          </a:p>
        </p:txBody>
      </p:sp>
    </p:spTree>
    <p:extLst>
      <p:ext uri="{BB962C8B-B14F-4D97-AF65-F5344CB8AC3E}">
        <p14:creationId xmlns:p14="http://schemas.microsoft.com/office/powerpoint/2010/main" val="3936490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1862AB-C33A-47D5-ACB7-AF8148FB688E}" type="slidenum">
              <a:rPr lang="en-US" smtClean="0"/>
              <a:pPr/>
              <a:t>23</a:t>
            </a:fld>
            <a:endParaRPr lang="en-US"/>
          </a:p>
        </p:txBody>
      </p:sp>
    </p:spTree>
    <p:extLst>
      <p:ext uri="{BB962C8B-B14F-4D97-AF65-F5344CB8AC3E}">
        <p14:creationId xmlns:p14="http://schemas.microsoft.com/office/powerpoint/2010/main" val="145204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solidFill>
                  <a:prstClr val="black"/>
                </a:solidFill>
              </a:rPr>
              <a:t>KEY MESSAGE: </a:t>
            </a:r>
          </a:p>
          <a:p>
            <a:endParaRPr lang="en-US" b="1" dirty="0">
              <a:solidFill>
                <a:prstClr val="black"/>
              </a:solidFill>
            </a:endParaRPr>
          </a:p>
          <a:p>
            <a:pPr marL="171450" indent="-171450">
              <a:buFont typeface="Arial" panose="020B0604020202020204" pitchFamily="34" charset="0"/>
              <a:buChar char="•"/>
            </a:pPr>
            <a:r>
              <a:rPr lang="en-US" b="0" dirty="0"/>
              <a:t>Adapt planning and management activities based on learning from the results of the analysis. </a:t>
            </a:r>
          </a:p>
          <a:p>
            <a:pPr marL="171450" indent="-171450">
              <a:buFont typeface="Arial" panose="020B0604020202020204" pitchFamily="34" charset="0"/>
              <a:buChar char="•"/>
            </a:pPr>
            <a:r>
              <a:rPr lang="en-US" b="0" dirty="0"/>
              <a:t>This adaptation takes the form of modifying assumptions, models, data, and understanding of the system. </a:t>
            </a:r>
          </a:p>
          <a:p>
            <a:pPr marL="171450" indent="-171450">
              <a:buFont typeface="Arial" panose="020B0604020202020204" pitchFamily="34" charset="0"/>
              <a:buChar char="•"/>
            </a:pPr>
            <a:r>
              <a:rPr lang="en-US" b="0" dirty="0"/>
              <a:t>This knowledge is then used to inform the planning process that leads to adjustment of plans and projects.</a:t>
            </a:r>
          </a:p>
          <a:p>
            <a:pPr marL="171450" indent="-171450">
              <a:buFont typeface="Arial" panose="020B0604020202020204" pitchFamily="34" charset="0"/>
              <a:buChar char="•"/>
            </a:pPr>
            <a:r>
              <a:rPr lang="en-US" b="0" dirty="0"/>
              <a:t>Most people will call ARM just adaptive management.  </a:t>
            </a:r>
          </a:p>
          <a:p>
            <a:pPr marL="171450" indent="-171450">
              <a:buFont typeface="Arial" panose="020B0604020202020204" pitchFamily="34" charset="0"/>
              <a:buChar char="•"/>
            </a:pPr>
            <a:r>
              <a:rPr lang="en-US" b="0" dirty="0"/>
              <a:t>For this class we will use these words interchangeably</a:t>
            </a:r>
          </a:p>
          <a:p>
            <a:pPr lvl="0"/>
            <a:endParaRPr lang="en-US" dirty="0">
              <a:solidFill>
                <a:prstClr val="black"/>
              </a:solidFill>
            </a:endParaRPr>
          </a:p>
          <a:p>
            <a:pPr lvl="0"/>
            <a:r>
              <a:rPr lang="en-US" dirty="0">
                <a:solidFill>
                  <a:prstClr val="black"/>
                </a:solidFill>
              </a:rPr>
              <a:t>These are the types of questions that we should be asking ourselves:</a:t>
            </a:r>
          </a:p>
          <a:p>
            <a:pPr lvl="0"/>
            <a:endParaRPr lang="en-US" dirty="0">
              <a:solidFill>
                <a:prstClr val="black"/>
              </a:solidFill>
            </a:endParaRPr>
          </a:p>
          <a:p>
            <a:pPr marL="171450" lvl="0" indent="-171450">
              <a:buFont typeface="Arial" panose="020B0604020202020204" pitchFamily="34" charset="0"/>
              <a:buChar char="•"/>
            </a:pPr>
            <a:r>
              <a:rPr lang="en-US" dirty="0">
                <a:solidFill>
                  <a:prstClr val="black"/>
                </a:solidFill>
              </a:rPr>
              <a:t>What are the techniques and methods that have been applied? </a:t>
            </a:r>
          </a:p>
          <a:p>
            <a:pPr marL="171450" lvl="0" indent="-171450">
              <a:buFont typeface="Arial" panose="020B0604020202020204" pitchFamily="34" charset="0"/>
              <a:buChar char="•"/>
            </a:pPr>
            <a:r>
              <a:rPr lang="en-US" dirty="0">
                <a:solidFill>
                  <a:prstClr val="black"/>
                </a:solidFill>
              </a:rPr>
              <a:t>The ingredients (need?) of report mechanisms </a:t>
            </a:r>
          </a:p>
          <a:p>
            <a:pPr marL="171450" lvl="0" indent="-171450">
              <a:buFont typeface="Arial" panose="020B0604020202020204" pitchFamily="34" charset="0"/>
              <a:buChar char="•"/>
            </a:pPr>
            <a:r>
              <a:rPr lang="en-US" dirty="0"/>
              <a:t>How can management be improved so that it is more effective? </a:t>
            </a:r>
          </a:p>
          <a:p>
            <a:pPr marL="171450" indent="-171450">
              <a:buFont typeface="Arial" panose="020B0604020202020204" pitchFamily="34" charset="0"/>
              <a:buChar char="•"/>
            </a:pPr>
            <a:r>
              <a:rPr lang="en-US" dirty="0"/>
              <a:t>How can the information be used to change or improve the plan? </a:t>
            </a:r>
          </a:p>
        </p:txBody>
      </p:sp>
      <p:sp>
        <p:nvSpPr>
          <p:cNvPr id="4" name="Slide Number Placeholder 3"/>
          <p:cNvSpPr>
            <a:spLocks noGrp="1"/>
          </p:cNvSpPr>
          <p:nvPr>
            <p:ph type="sldNum" sz="quarter" idx="10"/>
          </p:nvPr>
        </p:nvSpPr>
        <p:spPr/>
        <p:txBody>
          <a:bodyPr/>
          <a:lstStyle/>
          <a:p>
            <a:fld id="{C21862AB-C33A-47D5-ACB7-AF8148FB688E}" type="slidenum">
              <a:rPr lang="en-US" smtClean="0"/>
              <a:pPr/>
              <a:t>5</a:t>
            </a:fld>
            <a:endParaRPr lang="en-US"/>
          </a:p>
        </p:txBody>
      </p:sp>
    </p:spTree>
    <p:extLst>
      <p:ext uri="{BB962C8B-B14F-4D97-AF65-F5344CB8AC3E}">
        <p14:creationId xmlns:p14="http://schemas.microsoft.com/office/powerpoint/2010/main" val="4122099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KEY MESSAGE: </a:t>
            </a:r>
          </a:p>
          <a:p>
            <a:endParaRPr lang="en-US" b="1" dirty="0"/>
          </a:p>
          <a:p>
            <a:r>
              <a:rPr lang="en-US" b="1" dirty="0"/>
              <a:t>Remember</a:t>
            </a:r>
            <a:r>
              <a:rPr lang="en-US" b="1" baseline="0" dirty="0"/>
              <a:t> from our last class that our </a:t>
            </a:r>
            <a:r>
              <a:rPr lang="en-CA" b="1" dirty="0"/>
              <a:t>four ‘building blocks’ for launching M&amp;E that are dependent on two prime foundation pieces: political will for change and development of M&amp;E infrastructure. </a:t>
            </a:r>
          </a:p>
          <a:p>
            <a:endParaRPr lang="en-CA" b="1" dirty="0"/>
          </a:p>
          <a:p>
            <a:r>
              <a:rPr lang="en-CA" u="sng" dirty="0"/>
              <a:t>POLITICAL WILL: </a:t>
            </a:r>
            <a:r>
              <a:rPr lang="en-CA" dirty="0"/>
              <a:t>Political support is needed as an essential ‘driver’ to launch and resource the M&amp;E exercise; lead the change in organizational culture that may be needed; provide the champion(s); ensure an enabling environment; deflect resistance to the introduction of M&amp;E and the changes that this might imply; and, provide the basis to help ensure that the M&amp;E system is sustainable over the long term. The experience of other countries has shown that such support for M&amp;E often comes as a result of broad-based public sector reform initiatives that may incorporate M&amp;E as useful tools for purposes of monitoring, reporting and accountability.</a:t>
            </a:r>
            <a:endParaRPr lang="en-US" b="1" dirty="0"/>
          </a:p>
          <a:p>
            <a:r>
              <a:rPr lang="en-CA" dirty="0"/>
              <a:t> </a:t>
            </a:r>
            <a:endParaRPr lang="en-US" b="1" dirty="0"/>
          </a:p>
          <a:p>
            <a:r>
              <a:rPr lang="en-US" u="sng" dirty="0"/>
              <a:t>M&amp;E Infrastructure: </a:t>
            </a:r>
            <a:r>
              <a:rPr lang="en-CA" dirty="0"/>
              <a:t>The successful development and implementation of an M&amp;E system takes more than political will though. Even with a resource commitment to invest in M&amp;E development, the technical hurdles may require a lengthy process to put in place and develop credible data systems; train needed M&amp;E specialists; and educate managers throughout the system on how and where M&amp;E information will be used. This is generally a lengthy and iterative process, as the experience of most countries using M&amp;E systems would attest to; and, one where allowance for continuous learning and improvement through oversight mechanisms is particularly beneficial to the improvement of the M&amp;E system.</a:t>
            </a:r>
          </a:p>
          <a:p>
            <a:endParaRPr lang="en-CA" b="1" dirty="0"/>
          </a:p>
          <a:p>
            <a:endParaRPr lang="en-CA" b="1" dirty="0"/>
          </a:p>
          <a:p>
            <a:pPr eaLnBrk="1" hangingPunct="1">
              <a:spcBef>
                <a:spcPct val="0"/>
              </a:spcBef>
            </a:pPr>
            <a:r>
              <a:rPr lang="de-DE" b="1" dirty="0">
                <a:latin typeface="Calibri" charset="0"/>
              </a:rPr>
              <a:t>Reference:</a:t>
            </a:r>
            <a:endParaRPr lang="en-US" b="1" dirty="0">
              <a:latin typeface="Calibri" charset="0"/>
            </a:endParaRPr>
          </a:p>
          <a:p>
            <a:pPr eaLnBrk="1" hangingPunct="1">
              <a:spcBef>
                <a:spcPct val="0"/>
              </a:spcBef>
            </a:pPr>
            <a:endParaRPr lang="de-DE" dirty="0">
              <a:latin typeface="Calibri" charset="0"/>
            </a:endParaRPr>
          </a:p>
          <a:p>
            <a:pPr marL="171450" indent="-171450" eaLnBrk="1" hangingPunct="1">
              <a:spcBef>
                <a:spcPct val="0"/>
              </a:spcBef>
              <a:buFont typeface="Arial" panose="020B0604020202020204" pitchFamily="34" charset="0"/>
              <a:buChar char="•"/>
            </a:pPr>
            <a:r>
              <a:rPr lang="de-DE" sz="1200" dirty="0"/>
              <a:t>USAID. 2015. USAID LEAF‘s </a:t>
            </a:r>
            <a:r>
              <a:rPr lang="en-US" sz="1200" i="1" dirty="0"/>
              <a:t>Climate Change Curriculum</a:t>
            </a:r>
            <a:r>
              <a:rPr lang="en-US" sz="1200" dirty="0"/>
              <a:t>. USAID Lowering Emissions in Asia Forests Program (USAID LEAF). </a:t>
            </a:r>
            <a:r>
              <a:rPr lang="en-US" sz="1200" dirty="0" err="1"/>
              <a:t>Winrock</a:t>
            </a:r>
            <a:r>
              <a:rPr lang="en-US" sz="1200" dirty="0"/>
              <a:t> International and US Forest Service. Bangkok, Thailand. </a:t>
            </a:r>
            <a:endParaRPr lang="en-US" b="1" dirty="0"/>
          </a:p>
          <a:p>
            <a:endParaRPr lang="en-US" b="1" dirty="0"/>
          </a:p>
          <a:p>
            <a:pPr marL="231115" indent="-231115">
              <a:buAutoNum type="arabicPeriod"/>
            </a:pPr>
            <a:endParaRPr lang="en-US" b="1" baseline="0" dirty="0"/>
          </a:p>
        </p:txBody>
      </p:sp>
      <p:sp>
        <p:nvSpPr>
          <p:cNvPr id="4" name="Slide Number Placeholder 3"/>
          <p:cNvSpPr>
            <a:spLocks noGrp="1"/>
          </p:cNvSpPr>
          <p:nvPr>
            <p:ph type="sldNum" sz="quarter" idx="10"/>
          </p:nvPr>
        </p:nvSpPr>
        <p:spPr/>
        <p:txBody>
          <a:bodyPr/>
          <a:lstStyle/>
          <a:p>
            <a:fld id="{C21862AB-C33A-47D5-ACB7-AF8148FB688E}" type="slidenum">
              <a:rPr lang="en-US" smtClean="0"/>
              <a:pPr/>
              <a:t>6</a:t>
            </a:fld>
            <a:endParaRPr lang="en-US"/>
          </a:p>
        </p:txBody>
      </p:sp>
    </p:spTree>
    <p:extLst>
      <p:ext uri="{BB962C8B-B14F-4D97-AF65-F5344CB8AC3E}">
        <p14:creationId xmlns:p14="http://schemas.microsoft.com/office/powerpoint/2010/main" val="1422392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KEY</a:t>
            </a:r>
            <a:r>
              <a:rPr lang="en-US" b="1" baseline="0" dirty="0"/>
              <a:t> MESSAGE: </a:t>
            </a:r>
          </a:p>
          <a:p>
            <a:endParaRPr lang="en-US" b="1" baseline="0" dirty="0"/>
          </a:p>
          <a:p>
            <a:r>
              <a:rPr lang="en-US" b="1" baseline="0" dirty="0"/>
              <a:t>And that there are 12 key factors that are necessary to creating a successful M&amp;E Program.  </a:t>
            </a:r>
          </a:p>
          <a:p>
            <a:endParaRPr lang="en-US" b="1" baseline="0" dirty="0"/>
          </a:p>
          <a:p>
            <a:r>
              <a:rPr lang="en-US" b="1" baseline="0" dirty="0"/>
              <a:t>Ask student to define some of them from the last lecture</a:t>
            </a:r>
          </a:p>
          <a:p>
            <a:endParaRPr lang="en-US" dirty="0"/>
          </a:p>
          <a:p>
            <a:r>
              <a:rPr lang="en-US" b="1" dirty="0"/>
              <a:t>Demand</a:t>
            </a:r>
            <a:r>
              <a:rPr lang="en-US" dirty="0"/>
              <a:t>: Integrates the LUP goals objectives into the M&amp;E effort along with the demand for them</a:t>
            </a:r>
          </a:p>
          <a:p>
            <a:pPr lvl="0"/>
            <a:r>
              <a:rPr lang="en-US" dirty="0"/>
              <a:t>What is driving the demand for M&amp;E?</a:t>
            </a:r>
          </a:p>
          <a:p>
            <a:pPr lvl="0"/>
            <a:r>
              <a:rPr lang="en-US" dirty="0"/>
              <a:t>What are the broad goals of the exercise?</a:t>
            </a:r>
          </a:p>
          <a:p>
            <a:r>
              <a:rPr lang="en-US" dirty="0"/>
              <a:t> </a:t>
            </a:r>
          </a:p>
          <a:p>
            <a:r>
              <a:rPr lang="en-US" b="1" dirty="0"/>
              <a:t>Uses</a:t>
            </a:r>
            <a:r>
              <a:rPr lang="en-US" dirty="0"/>
              <a:t>: Defines what M&amp;E information products are going to be used by the variety of stakeholder groups</a:t>
            </a:r>
          </a:p>
          <a:p>
            <a:pPr lvl="0"/>
            <a:r>
              <a:rPr lang="en-US" dirty="0"/>
              <a:t>How will M&amp;E information be used? By whom? And, for what audience(s)?</a:t>
            </a:r>
          </a:p>
          <a:p>
            <a:pPr lvl="0"/>
            <a:r>
              <a:rPr lang="en-US" dirty="0"/>
              <a:t>Are there real needs for information that are currently not being met?</a:t>
            </a:r>
          </a:p>
          <a:p>
            <a:r>
              <a:rPr lang="en-US" dirty="0"/>
              <a:t> </a:t>
            </a:r>
          </a:p>
          <a:p>
            <a:r>
              <a:rPr lang="en-US" b="1" dirty="0"/>
              <a:t>Leadership</a:t>
            </a:r>
            <a:r>
              <a:rPr lang="en-US" dirty="0"/>
              <a:t>:  Defines your champions  for making the M&amp;E program successful</a:t>
            </a:r>
          </a:p>
          <a:p>
            <a:pPr lvl="0"/>
            <a:r>
              <a:rPr lang="en-US" dirty="0"/>
              <a:t>Is leadership supportive? Leading the way?</a:t>
            </a:r>
          </a:p>
          <a:p>
            <a:pPr lvl="0"/>
            <a:r>
              <a:rPr lang="en-US" dirty="0"/>
              <a:t>Is there a ‘champion’ for the M&amp;E exercise?</a:t>
            </a:r>
          </a:p>
          <a:p>
            <a:r>
              <a:rPr lang="en-US" dirty="0"/>
              <a:t> </a:t>
            </a:r>
          </a:p>
          <a:p>
            <a:r>
              <a:rPr lang="en-US" b="1" dirty="0"/>
              <a:t>Commitment</a:t>
            </a:r>
            <a:r>
              <a:rPr lang="en-US" dirty="0"/>
              <a:t>: Defines peoples willingness to support the program during difficult times</a:t>
            </a:r>
          </a:p>
          <a:p>
            <a:pPr lvl="0"/>
            <a:r>
              <a:rPr lang="en-US" dirty="0"/>
              <a:t>Is there commitment to not only launch an M&amp;E exercise, but to also sustain it?</a:t>
            </a:r>
          </a:p>
          <a:p>
            <a:pPr lvl="0"/>
            <a:r>
              <a:rPr lang="en-US" dirty="0"/>
              <a:t>What will serve as the basis to ensure that an M&amp;E system gets implemented? Is sustained?</a:t>
            </a:r>
          </a:p>
          <a:p>
            <a:r>
              <a:rPr lang="en-US" dirty="0"/>
              <a:t> </a:t>
            </a:r>
          </a:p>
          <a:p>
            <a:r>
              <a:rPr lang="en-US" b="1" dirty="0"/>
              <a:t>Resourcing</a:t>
            </a:r>
            <a:r>
              <a:rPr lang="en-US" dirty="0"/>
              <a:t>: Proactively identifying where the money and people are going to come from.</a:t>
            </a:r>
          </a:p>
          <a:p>
            <a:pPr lvl="0"/>
            <a:r>
              <a:rPr lang="en-US" dirty="0"/>
              <a:t>Where will the resources ($) to develop systems and hire &amp; train skilled personnel come from?</a:t>
            </a:r>
          </a:p>
          <a:p>
            <a:pPr lvl="0"/>
            <a:r>
              <a:rPr lang="en-US" dirty="0"/>
              <a:t>Will organizations be required to internally reallocate? Or, be given new money?</a:t>
            </a:r>
          </a:p>
          <a:p>
            <a:r>
              <a:rPr lang="en-US" dirty="0"/>
              <a:t> </a:t>
            </a:r>
          </a:p>
          <a:p>
            <a:r>
              <a:rPr lang="en-US" b="1" dirty="0"/>
              <a:t>Accountability</a:t>
            </a:r>
            <a:r>
              <a:rPr lang="en-US" dirty="0"/>
              <a:t>: Define who is responsible for producing</a:t>
            </a:r>
          </a:p>
          <a:p>
            <a:pPr lvl="0"/>
            <a:r>
              <a:rPr lang="en-US" dirty="0"/>
              <a:t>Who will be accountable for ensuring that an M&amp;E system is a functioning part of the public sector?</a:t>
            </a:r>
          </a:p>
          <a:p>
            <a:pPr lvl="0"/>
            <a:r>
              <a:rPr lang="en-US" dirty="0"/>
              <a:t>Have roles &amp; responsibilities been firmly established?</a:t>
            </a:r>
          </a:p>
          <a:p>
            <a:r>
              <a:rPr lang="en-US" dirty="0"/>
              <a:t> </a:t>
            </a:r>
          </a:p>
          <a:p>
            <a:r>
              <a:rPr lang="en-US" b="1" dirty="0"/>
              <a:t>Technical Capacity</a:t>
            </a:r>
            <a:r>
              <a:rPr lang="en-US" dirty="0"/>
              <a:t>: Proactively insure that you have the right people trained in the right places</a:t>
            </a:r>
          </a:p>
          <a:p>
            <a:pPr lvl="0"/>
            <a:r>
              <a:rPr lang="en-US" dirty="0"/>
              <a:t>Is there a capacity (data systems &amp; infrastructure) to collect reliable data &amp; report credible information?</a:t>
            </a:r>
          </a:p>
          <a:p>
            <a:pPr lvl="0"/>
            <a:r>
              <a:rPr lang="en-US" dirty="0"/>
              <a:t>Is there an adequate analytical capacity (skilled personnel)?</a:t>
            </a:r>
          </a:p>
          <a:p>
            <a:pPr lvl="0"/>
            <a:r>
              <a:rPr lang="en-US" dirty="0"/>
              <a:t>Are there existing institutions that could serve as credible ‘partners’ (e.g. National Statistical Office; Research institutes)?</a:t>
            </a:r>
          </a:p>
          <a:p>
            <a:r>
              <a:rPr lang="en-US" dirty="0"/>
              <a:t> </a:t>
            </a:r>
          </a:p>
          <a:p>
            <a:r>
              <a:rPr lang="en-US" b="1" dirty="0"/>
              <a:t>Infrastructure to Supply M&amp;E Information</a:t>
            </a:r>
            <a:r>
              <a:rPr lang="en-US" dirty="0"/>
              <a:t>: Identify a support infrastructure needed for the M&amp;E program</a:t>
            </a:r>
          </a:p>
          <a:p>
            <a:pPr lvl="0"/>
            <a:r>
              <a:rPr lang="en-US" dirty="0"/>
              <a:t>Is there a Policy and a set of Standards in place that describe roles, responsibilities &amp; expectations re the operation of the M&amp;E system and the use of M&amp;E information?</a:t>
            </a:r>
          </a:p>
          <a:p>
            <a:pPr lvl="0"/>
            <a:r>
              <a:rPr lang="en-US" dirty="0"/>
              <a:t>Are the organizations &amp; Units that collect &amp; analyze M&amp;E information structured &amp; adequately resourced ($ &amp; HR)?</a:t>
            </a:r>
          </a:p>
          <a:p>
            <a:pPr lvl="0"/>
            <a:r>
              <a:rPr lang="en-US" dirty="0"/>
              <a:t>Is the M&amp;E information that gets reported credible, timely &amp; responding to the priority issues? </a:t>
            </a:r>
          </a:p>
          <a:p>
            <a:r>
              <a:rPr lang="en-US" dirty="0"/>
              <a:t> </a:t>
            </a:r>
          </a:p>
          <a:p>
            <a:r>
              <a:rPr lang="en-US" b="1" dirty="0"/>
              <a:t>Infrastructure to Use M&amp;E Information</a:t>
            </a:r>
            <a:r>
              <a:rPr lang="en-US" dirty="0"/>
              <a:t>: Identify a communication and use strategy that is in line with stakeholders, give them information that they can use in a format that they can understand.</a:t>
            </a:r>
          </a:p>
          <a:p>
            <a:pPr lvl="0"/>
            <a:r>
              <a:rPr lang="en-US" dirty="0"/>
              <a:t>Are there formal policies or requirements on how performance monitoring &amp; evaluation information gets ‘used’ by organizations?</a:t>
            </a:r>
          </a:p>
          <a:p>
            <a:pPr lvl="0"/>
            <a:r>
              <a:rPr lang="en-US" dirty="0"/>
              <a:t>What are the ‘incentives’ within an organization for using M&amp;E information (rewards and/or sanctions)?</a:t>
            </a:r>
          </a:p>
          <a:p>
            <a:pPr lvl="0"/>
            <a:r>
              <a:rPr lang="en-US" dirty="0"/>
              <a:t>Are there formal or informal vehicles/mechanisms/fora for reporting, sharing or tabling M&amp;E information?</a:t>
            </a:r>
          </a:p>
          <a:p>
            <a:pPr lvl="0"/>
            <a:r>
              <a:rPr lang="en-US" dirty="0"/>
              <a:t>Is results-based performance factored into personnel assessments?</a:t>
            </a:r>
          </a:p>
          <a:p>
            <a:r>
              <a:rPr lang="en-US" dirty="0"/>
              <a:t> </a:t>
            </a:r>
          </a:p>
          <a:p>
            <a:r>
              <a:rPr lang="en-US" b="1" dirty="0"/>
              <a:t>Oversight</a:t>
            </a:r>
            <a:r>
              <a:rPr lang="en-US" dirty="0"/>
              <a:t>: Insure auditable third-party neutrality and transparency</a:t>
            </a:r>
          </a:p>
          <a:p>
            <a:pPr lvl="0"/>
            <a:r>
              <a:rPr lang="en-US" dirty="0"/>
              <a:t>How will the system be monitored over time to ensure that it is functioning as expected? And, to the level expected?</a:t>
            </a:r>
          </a:p>
          <a:p>
            <a:pPr lvl="0"/>
            <a:r>
              <a:rPr lang="en-US" dirty="0"/>
              <a:t>Does the National Audit Office play any role in monitoring the M&amp;E system &amp; the use of performance information across government?</a:t>
            </a:r>
          </a:p>
          <a:p>
            <a:pPr lvl="0"/>
            <a:r>
              <a:rPr lang="en-US" dirty="0"/>
              <a:t>Is there a Policy Centre (e.g. Centre of Excellence for Evaluation) to monitor implementation?</a:t>
            </a:r>
          </a:p>
          <a:p>
            <a:pPr lvl="0"/>
            <a:r>
              <a:rPr lang="en-US" dirty="0"/>
              <a:t>Will the ‘performance’ of the M&amp;E system itself be measured? Adjusted as necessary?</a:t>
            </a:r>
          </a:p>
          <a:p>
            <a:r>
              <a:rPr lang="en-US" dirty="0"/>
              <a:t> </a:t>
            </a:r>
          </a:p>
          <a:p>
            <a:r>
              <a:rPr lang="en-US" b="1" dirty="0"/>
              <a:t>Values &amp; Ethics</a:t>
            </a:r>
            <a:r>
              <a:rPr lang="en-US" dirty="0"/>
              <a:t>: Proactively define value and ethic standards</a:t>
            </a:r>
          </a:p>
          <a:p>
            <a:pPr lvl="0"/>
            <a:r>
              <a:rPr lang="en-US" dirty="0"/>
              <a:t>Is there a formal code of conduct describing accountabilities &amp; expected </a:t>
            </a:r>
            <a:r>
              <a:rPr lang="en-US" dirty="0" err="1"/>
              <a:t>behaviour</a:t>
            </a:r>
            <a:r>
              <a:rPr lang="en-US" dirty="0"/>
              <a:t> for public servants (</a:t>
            </a:r>
            <a:r>
              <a:rPr lang="en-US" dirty="0" err="1"/>
              <a:t>eg</a:t>
            </a:r>
            <a:r>
              <a:rPr lang="en-US" dirty="0"/>
              <a:t>. transparency; access to information; fair &amp; balanced reporting; accountability)?</a:t>
            </a:r>
          </a:p>
          <a:p>
            <a:pPr lvl="0"/>
            <a:r>
              <a:rPr lang="en-US" dirty="0"/>
              <a:t>Is this code well understood and adhered to by all?</a:t>
            </a:r>
          </a:p>
          <a:p>
            <a:pPr lvl="0"/>
            <a:r>
              <a:rPr lang="en-US" dirty="0"/>
              <a:t>Is ‘speaking truth to power’ considered appropriate within a public service organization?</a:t>
            </a:r>
          </a:p>
          <a:p>
            <a:r>
              <a:rPr lang="en-US" dirty="0"/>
              <a:t> </a:t>
            </a:r>
          </a:p>
          <a:p>
            <a:r>
              <a:rPr lang="en-US" b="1" dirty="0"/>
              <a:t>Sustainability</a:t>
            </a:r>
            <a:r>
              <a:rPr lang="en-US" dirty="0"/>
              <a:t>: Insure that everything is repeatable and fundable over the course of implementation</a:t>
            </a:r>
          </a:p>
          <a:p>
            <a:pPr lvl="0"/>
            <a:r>
              <a:rPr lang="en-US" dirty="0"/>
              <a:t>What requirements/safeguards are there to ensure that an M&amp;E system will be made sustainable (i.e. allowed to continue over time)?</a:t>
            </a:r>
          </a:p>
          <a:p>
            <a:pPr lvl="0"/>
            <a:endParaRPr lang="de-DE" dirty="0"/>
          </a:p>
          <a:p>
            <a:pPr lvl="0"/>
            <a:endParaRPr lang="de-DE" dirty="0"/>
          </a:p>
          <a:p>
            <a:pPr eaLnBrk="1" hangingPunct="1">
              <a:spcBef>
                <a:spcPct val="0"/>
              </a:spcBef>
            </a:pPr>
            <a:r>
              <a:rPr lang="de-DE" b="1" dirty="0">
                <a:latin typeface="Calibri" charset="0"/>
              </a:rPr>
              <a:t>Reference:</a:t>
            </a:r>
            <a:endParaRPr lang="en-US" b="1" dirty="0">
              <a:latin typeface="Calibri" charset="0"/>
            </a:endParaRPr>
          </a:p>
          <a:p>
            <a:pPr eaLnBrk="1" hangingPunct="1">
              <a:spcBef>
                <a:spcPct val="0"/>
              </a:spcBef>
            </a:pPr>
            <a:endParaRPr lang="de-DE" dirty="0">
              <a:latin typeface="Calibri" charset="0"/>
            </a:endParaRPr>
          </a:p>
          <a:p>
            <a:pPr marL="171450" indent="-171450" eaLnBrk="1" hangingPunct="1">
              <a:spcBef>
                <a:spcPct val="0"/>
              </a:spcBef>
              <a:buFont typeface="Arial" panose="020B0604020202020204" pitchFamily="34" charset="0"/>
              <a:buChar char="•"/>
            </a:pPr>
            <a:r>
              <a:rPr lang="de-DE" sz="1200" dirty="0"/>
              <a:t>USAID. 2015. USAID LEAF‘s </a:t>
            </a:r>
            <a:r>
              <a:rPr lang="en-US" sz="1200" i="1" dirty="0"/>
              <a:t>Climate Change Curriculum</a:t>
            </a:r>
            <a:r>
              <a:rPr lang="en-US" sz="1200" dirty="0"/>
              <a:t>. USAID Lowering Emissions in Asia Forests Program (USAID LEAF). </a:t>
            </a:r>
            <a:r>
              <a:rPr lang="en-US" sz="1200" dirty="0" err="1"/>
              <a:t>Winrock</a:t>
            </a:r>
            <a:r>
              <a:rPr lang="en-US" sz="1200" dirty="0"/>
              <a:t> International and US Forest Service. Bangkok, Thailand. </a:t>
            </a:r>
            <a:endParaRPr lang="en-US" dirty="0"/>
          </a:p>
          <a:p>
            <a:r>
              <a:rPr lang="en-US" dirty="0"/>
              <a:t> </a:t>
            </a:r>
          </a:p>
          <a:p>
            <a:endParaRPr lang="en-US" b="1" dirty="0"/>
          </a:p>
        </p:txBody>
      </p:sp>
      <p:sp>
        <p:nvSpPr>
          <p:cNvPr id="4" name="Slide Number Placeholder 3"/>
          <p:cNvSpPr>
            <a:spLocks noGrp="1"/>
          </p:cNvSpPr>
          <p:nvPr>
            <p:ph type="sldNum" sz="quarter" idx="10"/>
          </p:nvPr>
        </p:nvSpPr>
        <p:spPr/>
        <p:txBody>
          <a:bodyPr/>
          <a:lstStyle/>
          <a:p>
            <a:fld id="{C21862AB-C33A-47D5-ACB7-AF8148FB688E}" type="slidenum">
              <a:rPr lang="en-US" smtClean="0"/>
              <a:pPr/>
              <a:t>7</a:t>
            </a:fld>
            <a:endParaRPr lang="en-US"/>
          </a:p>
        </p:txBody>
      </p:sp>
    </p:spTree>
    <p:extLst>
      <p:ext uri="{BB962C8B-B14F-4D97-AF65-F5344CB8AC3E}">
        <p14:creationId xmlns:p14="http://schemas.microsoft.com/office/powerpoint/2010/main" val="1409608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KEY MESSAGE: And when we implement the M&amp;E program we are going to use a Results Based Monitoring approach that links:</a:t>
            </a:r>
          </a:p>
          <a:p>
            <a:r>
              <a:rPr lang="en-GB" sz="4900" dirty="0">
                <a:solidFill>
                  <a:srgbClr val="000000"/>
                </a:solidFill>
                <a:latin typeface="Calibri" pitchFamily="34" charset="0"/>
              </a:rPr>
              <a:t>Click: The HOW?</a:t>
            </a:r>
          </a:p>
          <a:p>
            <a:r>
              <a:rPr lang="en-GB" sz="4900" dirty="0">
                <a:solidFill>
                  <a:srgbClr val="000000"/>
                </a:solidFill>
                <a:latin typeface="Calibri" pitchFamily="34" charset="0"/>
              </a:rPr>
              <a:t>Click:  Identifies the WHAT DO WE WANT?</a:t>
            </a:r>
          </a:p>
          <a:p>
            <a:r>
              <a:rPr lang="en-GB" sz="4900" dirty="0">
                <a:solidFill>
                  <a:srgbClr val="000000"/>
                </a:solidFill>
                <a:latin typeface="Calibri" pitchFamily="34" charset="0"/>
              </a:rPr>
              <a:t>Click: Identifies Why?</a:t>
            </a:r>
          </a:p>
          <a:p>
            <a:r>
              <a:rPr lang="en-GB" sz="4900" dirty="0">
                <a:solidFill>
                  <a:srgbClr val="000000"/>
                </a:solidFill>
                <a:latin typeface="Calibri" pitchFamily="34" charset="0"/>
              </a:rPr>
              <a:t>Click: Resource Based</a:t>
            </a:r>
          </a:p>
          <a:p>
            <a:r>
              <a:rPr lang="en-GB" sz="4900" dirty="0">
                <a:solidFill>
                  <a:srgbClr val="000000"/>
                </a:solidFill>
                <a:latin typeface="Calibri" pitchFamily="34" charset="0"/>
              </a:rPr>
              <a:t>Click: We have been working this direction up to this point</a:t>
            </a:r>
          </a:p>
          <a:p>
            <a:r>
              <a:rPr lang="en-GB" sz="4900" dirty="0">
                <a:solidFill>
                  <a:srgbClr val="000000"/>
                </a:solidFill>
                <a:latin typeface="Calibri" pitchFamily="34" charset="0"/>
              </a:rPr>
              <a:t>Click: and on Implementation we are going to work this direction</a:t>
            </a:r>
          </a:p>
          <a:p>
            <a:endParaRPr lang="en-GB" sz="4900" dirty="0">
              <a:solidFill>
                <a:srgbClr val="000000"/>
              </a:solidFill>
              <a:latin typeface="Calibri" pitchFamily="34" charset="0"/>
            </a:endParaRPr>
          </a:p>
          <a:p>
            <a:endParaRPr lang="en-GB" sz="4900" dirty="0">
              <a:solidFill>
                <a:srgbClr val="000000"/>
              </a:solidFill>
              <a:latin typeface="Calibri" pitchFamily="34" charset="0"/>
            </a:endParaRPr>
          </a:p>
          <a:p>
            <a:pPr eaLnBrk="1" hangingPunct="1">
              <a:spcBef>
                <a:spcPct val="0"/>
              </a:spcBef>
            </a:pPr>
            <a:r>
              <a:rPr lang="de-DE" sz="5400" b="1" dirty="0">
                <a:latin typeface="Calibri" charset="0"/>
              </a:rPr>
              <a:t>Reference:</a:t>
            </a:r>
            <a:endParaRPr lang="en-US" sz="5400" b="1" dirty="0">
              <a:latin typeface="Calibri" charset="0"/>
            </a:endParaRPr>
          </a:p>
          <a:p>
            <a:pPr eaLnBrk="1" hangingPunct="1">
              <a:spcBef>
                <a:spcPct val="0"/>
              </a:spcBef>
            </a:pPr>
            <a:endParaRPr lang="de-DE" sz="5400" dirty="0">
              <a:latin typeface="Calibri" charset="0"/>
            </a:endParaRPr>
          </a:p>
          <a:p>
            <a:pPr marL="171450" indent="-171450" eaLnBrk="1" hangingPunct="1">
              <a:spcBef>
                <a:spcPct val="0"/>
              </a:spcBef>
              <a:buFont typeface="Arial" panose="020B0604020202020204" pitchFamily="34" charset="0"/>
              <a:buChar char="•"/>
            </a:pPr>
            <a:r>
              <a:rPr lang="de-DE" sz="5400" dirty="0"/>
              <a:t>USAID. 2015. USAID LEAF‘s </a:t>
            </a:r>
            <a:r>
              <a:rPr lang="en-US" sz="5400" i="1" dirty="0"/>
              <a:t>Climate Change Curriculum</a:t>
            </a:r>
            <a:r>
              <a:rPr lang="en-US" sz="5400" dirty="0"/>
              <a:t>. USAID Lowering Emissions in Asia Forests Program (USAID LEAF). </a:t>
            </a:r>
            <a:r>
              <a:rPr lang="en-US" sz="5400" dirty="0" err="1"/>
              <a:t>Winrock</a:t>
            </a:r>
            <a:r>
              <a:rPr lang="en-US" sz="5400" dirty="0"/>
              <a:t> International and US Forest Service. Bangkok, Thailand. </a:t>
            </a:r>
            <a:endParaRPr lang="en-GB" sz="4900" dirty="0">
              <a:solidFill>
                <a:srgbClr val="000000"/>
              </a:solidFill>
              <a:latin typeface="Calibri" pitchFamily="34" charset="0"/>
            </a:endParaRPr>
          </a:p>
        </p:txBody>
      </p:sp>
      <p:sp>
        <p:nvSpPr>
          <p:cNvPr id="4" name="Slide Number Placeholder 3"/>
          <p:cNvSpPr>
            <a:spLocks noGrp="1"/>
          </p:cNvSpPr>
          <p:nvPr>
            <p:ph type="sldNum" sz="quarter" idx="10"/>
          </p:nvPr>
        </p:nvSpPr>
        <p:spPr/>
        <p:txBody>
          <a:bodyPr/>
          <a:lstStyle/>
          <a:p>
            <a:fld id="{C21862AB-C33A-47D5-ACB7-AF8148FB688E}" type="slidenum">
              <a:rPr lang="en-US" smtClean="0"/>
              <a:pPr/>
              <a:t>8</a:t>
            </a:fld>
            <a:endParaRPr lang="en-US"/>
          </a:p>
        </p:txBody>
      </p:sp>
    </p:spTree>
    <p:extLst>
      <p:ext uri="{BB962C8B-B14F-4D97-AF65-F5344CB8AC3E}">
        <p14:creationId xmlns:p14="http://schemas.microsoft.com/office/powerpoint/2010/main" val="2133624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KEY MESSAGE: </a:t>
            </a:r>
          </a:p>
          <a:p>
            <a:endParaRPr lang="en-US" b="1" dirty="0"/>
          </a:p>
          <a:p>
            <a:endParaRPr lang="en-US" b="1" dirty="0"/>
          </a:p>
          <a:p>
            <a:r>
              <a:rPr lang="en-US" b="1" dirty="0"/>
              <a:t>Different types of indicators are required to assess progress towards results. Within the RBM (results-based</a:t>
            </a:r>
            <a:r>
              <a:rPr lang="en-US" b="1" baseline="0" dirty="0"/>
              <a:t> management) </a:t>
            </a:r>
            <a:r>
              <a:rPr lang="en-US" b="1" dirty="0"/>
              <a:t>framework, UNDP uses three types of indicators:</a:t>
            </a:r>
            <a:r>
              <a:rPr lang="en-US" b="1" baseline="0" dirty="0"/>
              <a:t> </a:t>
            </a:r>
            <a:r>
              <a:rPr lang="en-US" b="1" dirty="0"/>
              <a:t>Impact indicators</a:t>
            </a:r>
            <a:r>
              <a:rPr lang="en-US" b="1" baseline="0" dirty="0"/>
              <a:t>, </a:t>
            </a:r>
            <a:r>
              <a:rPr lang="en-US" b="1" dirty="0"/>
              <a:t>Outcome indicators,</a:t>
            </a:r>
            <a:r>
              <a:rPr lang="en-US" b="1" baseline="0" dirty="0"/>
              <a:t> </a:t>
            </a:r>
            <a:r>
              <a:rPr lang="en-US" b="1" dirty="0"/>
              <a:t>Output indicators.</a:t>
            </a:r>
            <a:r>
              <a:rPr lang="en-US" b="1" baseline="0" dirty="0"/>
              <a:t> </a:t>
            </a:r>
            <a:r>
              <a:rPr lang="en-GB" b="1" dirty="0"/>
              <a:t>REMEMBER TO USE THE SMART APPROACH For Indicators</a:t>
            </a:r>
            <a:endParaRPr lang="en-GB" b="1" baseline="0" dirty="0"/>
          </a:p>
          <a:p>
            <a:endParaRPr lang="en-GB" sz="4900" dirty="0">
              <a:solidFill>
                <a:srgbClr val="000000"/>
              </a:solidFill>
              <a:latin typeface="Calibri" pitchFamily="34" charset="0"/>
            </a:endParaRPr>
          </a:p>
          <a:p>
            <a:r>
              <a:rPr lang="en-US" sz="4900" b="1" dirty="0">
                <a:solidFill>
                  <a:srgbClr val="000000"/>
                </a:solidFill>
                <a:latin typeface="Calibri" pitchFamily="34" charset="0"/>
              </a:rPr>
              <a:t>SMART</a:t>
            </a:r>
            <a:r>
              <a:rPr lang="en-US" sz="4900" dirty="0">
                <a:solidFill>
                  <a:srgbClr val="000000"/>
                </a:solidFill>
                <a:latin typeface="Calibri" pitchFamily="34" charset="0"/>
              </a:rPr>
              <a:t>:</a:t>
            </a:r>
          </a:p>
          <a:p>
            <a:r>
              <a:rPr lang="en-US" b="0" dirty="0"/>
              <a:t>-</a:t>
            </a:r>
            <a:r>
              <a:rPr lang="en-US" b="1" dirty="0"/>
              <a:t>Specific</a:t>
            </a:r>
            <a:r>
              <a:rPr lang="en-US" b="0" dirty="0"/>
              <a:t>: identifies concrete events or actions that will take place</a:t>
            </a:r>
          </a:p>
          <a:p>
            <a:r>
              <a:rPr lang="en-US" b="0" dirty="0"/>
              <a:t>-</a:t>
            </a:r>
            <a:r>
              <a:rPr lang="en-US" b="1" dirty="0"/>
              <a:t>Measurable</a:t>
            </a:r>
            <a:r>
              <a:rPr lang="en-US" b="0" dirty="0"/>
              <a:t>: quantifies the amount of resources, activity, or change to be expended and achieved</a:t>
            </a:r>
          </a:p>
          <a:p>
            <a:r>
              <a:rPr lang="en-US" b="0" dirty="0"/>
              <a:t>-</a:t>
            </a:r>
            <a:r>
              <a:rPr lang="en-US" b="1" dirty="0"/>
              <a:t>Attainable</a:t>
            </a:r>
            <a:r>
              <a:rPr lang="en-US" b="0" dirty="0"/>
              <a:t> or </a:t>
            </a:r>
            <a:r>
              <a:rPr lang="en-US" b="1" dirty="0"/>
              <a:t>Achievable</a:t>
            </a:r>
            <a:r>
              <a:rPr lang="en-US" b="0" dirty="0"/>
              <a:t>: logically relates to the overall problem statement and desired effects of the program</a:t>
            </a:r>
          </a:p>
          <a:p>
            <a:r>
              <a:rPr lang="en-US" b="0" dirty="0"/>
              <a:t>-</a:t>
            </a:r>
            <a:r>
              <a:rPr lang="en-US" b="1" dirty="0"/>
              <a:t>Relevant</a:t>
            </a:r>
            <a:r>
              <a:rPr lang="en-US" b="0" dirty="0"/>
              <a:t> or </a:t>
            </a:r>
            <a:r>
              <a:rPr lang="en-US" b="1" dirty="0"/>
              <a:t>Realistic</a:t>
            </a:r>
            <a:r>
              <a:rPr lang="en-US" b="0" dirty="0"/>
              <a:t>: provides a realistic dimension that can be achieved with the available resources and plans for implementation</a:t>
            </a:r>
          </a:p>
          <a:p>
            <a:r>
              <a:rPr lang="en-US" b="0" dirty="0"/>
              <a:t>-</a:t>
            </a:r>
            <a:r>
              <a:rPr lang="en-US" b="1" dirty="0"/>
              <a:t>Time-bound</a:t>
            </a:r>
            <a:r>
              <a:rPr lang="en-US" b="0" dirty="0"/>
              <a:t>: specifies a time within which the objective will be achieved</a:t>
            </a:r>
          </a:p>
          <a:p>
            <a:endParaRPr lang="de-DE" b="0" dirty="0"/>
          </a:p>
          <a:p>
            <a:endParaRPr lang="de-DE" b="0" dirty="0"/>
          </a:p>
          <a:p>
            <a:pPr eaLnBrk="1" hangingPunct="1">
              <a:spcBef>
                <a:spcPct val="0"/>
              </a:spcBef>
            </a:pPr>
            <a:r>
              <a:rPr lang="de-DE" b="1" dirty="0">
                <a:latin typeface="Calibri" charset="0"/>
              </a:rPr>
              <a:t>Reference:</a:t>
            </a:r>
            <a:endParaRPr lang="en-US" b="1" dirty="0">
              <a:latin typeface="Calibri" charset="0"/>
            </a:endParaRPr>
          </a:p>
          <a:p>
            <a:pPr eaLnBrk="1" hangingPunct="1">
              <a:spcBef>
                <a:spcPct val="0"/>
              </a:spcBef>
            </a:pPr>
            <a:endParaRPr lang="de-DE" dirty="0">
              <a:latin typeface="Calibri" charset="0"/>
            </a:endParaRPr>
          </a:p>
          <a:p>
            <a:pPr marL="171450" indent="-171450" eaLnBrk="1" hangingPunct="1">
              <a:spcBef>
                <a:spcPct val="0"/>
              </a:spcBef>
              <a:buFont typeface="Arial" panose="020B0604020202020204" pitchFamily="34" charset="0"/>
              <a:buChar char="•"/>
            </a:pPr>
            <a:r>
              <a:rPr lang="de-DE" sz="1200" dirty="0"/>
              <a:t>USAID. 2015. USAID LEAF‘s </a:t>
            </a:r>
            <a:r>
              <a:rPr lang="en-US" sz="1200" i="1" dirty="0"/>
              <a:t>Climate Change Curriculum</a:t>
            </a:r>
            <a:r>
              <a:rPr lang="en-US" sz="1200" dirty="0"/>
              <a:t>. USAID Lowering Emissions in Asia Forests Program (USAID LEAF). </a:t>
            </a:r>
            <a:r>
              <a:rPr lang="en-US" sz="1200" dirty="0" err="1"/>
              <a:t>Winrock</a:t>
            </a:r>
            <a:r>
              <a:rPr lang="en-US" sz="1200" dirty="0"/>
              <a:t> International and US Forest Service. Bangkok, Thailand. </a:t>
            </a:r>
            <a:endParaRPr lang="en-GB" b="0" dirty="0"/>
          </a:p>
          <a:p>
            <a:endParaRPr lang="en-US" b="0" dirty="0"/>
          </a:p>
        </p:txBody>
      </p:sp>
      <p:sp>
        <p:nvSpPr>
          <p:cNvPr id="4" name="Slide Number Placeholder 3"/>
          <p:cNvSpPr>
            <a:spLocks noGrp="1"/>
          </p:cNvSpPr>
          <p:nvPr>
            <p:ph type="sldNum" sz="quarter" idx="10"/>
          </p:nvPr>
        </p:nvSpPr>
        <p:spPr/>
        <p:txBody>
          <a:bodyPr/>
          <a:lstStyle/>
          <a:p>
            <a:fld id="{F0B9CB5F-CF55-4B41-A18A-9EC0ACAF8183}" type="slidenum">
              <a:rPr lang="en-US" smtClean="0"/>
              <a:t>9</a:t>
            </a:fld>
            <a:endParaRPr lang="en-US"/>
          </a:p>
        </p:txBody>
      </p:sp>
    </p:spTree>
    <p:extLst>
      <p:ext uri="{BB962C8B-B14F-4D97-AF65-F5344CB8AC3E}">
        <p14:creationId xmlns:p14="http://schemas.microsoft.com/office/powerpoint/2010/main" val="2217166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b="1" dirty="0"/>
              <a:t>KEY</a:t>
            </a:r>
            <a:r>
              <a:rPr lang="de-DE" b="1" baseline="0" dirty="0"/>
              <a:t> MESSAGE:</a:t>
            </a:r>
          </a:p>
          <a:p>
            <a:endParaRPr lang="de-DE" b="1" baseline="0" dirty="0"/>
          </a:p>
          <a:p>
            <a:pPr marL="171450" indent="-171450">
              <a:buFont typeface="Arial" panose="020B0604020202020204" pitchFamily="34" charset="0"/>
              <a:buChar char="•"/>
            </a:pPr>
            <a:r>
              <a:rPr lang="en-US" b="0" dirty="0"/>
              <a:t>Learning from</a:t>
            </a:r>
            <a:r>
              <a:rPr lang="en-US" b="0" baseline="0" dirty="0"/>
              <a:t> our M&amp;E framework to inform management decisions ADAPT</a:t>
            </a:r>
          </a:p>
          <a:p>
            <a:pPr marL="171450" indent="-171450">
              <a:buFont typeface="Arial" panose="020B0604020202020204" pitchFamily="34" charset="0"/>
              <a:buChar char="•"/>
            </a:pPr>
            <a:endParaRPr lang="de-DE" b="0"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practice of adaptive management flourishes in an organization that is open to surprise, accommodates risk, and encourages and rewards learning.</a:t>
            </a:r>
          </a:p>
          <a:p>
            <a:pPr marL="171450" indent="-171450">
              <a:buFont typeface="Arial" panose="020B0604020202020204" pitchFamily="34" charset="0"/>
              <a:buChar char="•"/>
            </a:pPr>
            <a:endParaRPr lang="en-US" b="1" baseline="0" dirty="0"/>
          </a:p>
          <a:p>
            <a:pPr marL="171450" indent="-171450">
              <a:buFont typeface="Arial" panose="020B0604020202020204" pitchFamily="34" charset="0"/>
              <a:buChar char="•"/>
            </a:pPr>
            <a:r>
              <a:rPr lang="en-US" dirty="0"/>
              <a:t>The world is uncertain and that failure to predict outcomes accurately is common.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Recognition of the importance of training people in group interactions and collaboration.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Positive reinforcement and rewards for experimentation and learning.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Recognition that surprises and even crises can be opportunities for learning. </a:t>
            </a:r>
          </a:p>
          <a:p>
            <a:pPr marL="171450" indent="-171450">
              <a:buFont typeface="Arial" panose="020B0604020202020204" pitchFamily="34" charset="0"/>
              <a:buChar char="•"/>
            </a:pPr>
            <a:endParaRPr lang="en-US" b="1" dirty="0"/>
          </a:p>
          <a:p>
            <a:pPr marL="171450" indent="-171450">
              <a:buFont typeface="Arial" panose="020B0604020202020204" pitchFamily="34" charset="0"/>
              <a:buChar char="•"/>
            </a:pPr>
            <a:r>
              <a:rPr lang="en-US" dirty="0"/>
              <a:t>Issue here is an organizational structure and context that can promote and facilitate an adaptive approach to resource management.</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Attributes of a learning organization include: open to surprise, accommodates risk, and encourages and rewards learning</a:t>
            </a:r>
            <a:endParaRPr lang="en-GB" altLang="en-US" sz="12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altLang="en-US" sz="12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alt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ltLang="en-US" b="1" dirty="0"/>
              <a:t>Accountability: </a:t>
            </a:r>
            <a:r>
              <a:rPr lang="en-GB" altLang="en-US" sz="1200" dirty="0"/>
              <a:t>to account for the results achieved with the resources allocated to the co-management interventions</a:t>
            </a:r>
            <a:endParaRPr lang="de-DE" alt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alt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altLang="en-US" b="1" dirty="0">
                <a:solidFill>
                  <a:srgbClr val="000000"/>
                </a:solidFill>
              </a:rPr>
              <a:t>Knowledge Management: </a:t>
            </a:r>
            <a:r>
              <a:rPr lang="en-GB" altLang="en-US" sz="1200" dirty="0"/>
              <a:t>to disseminate the new knowledge generated through evaluation and to make it available </a:t>
            </a:r>
            <a:br>
              <a:rPr lang="en-GB" altLang="en-US" sz="1200" dirty="0"/>
            </a:br>
            <a:r>
              <a:rPr lang="en-GB" altLang="en-US" sz="1200" dirty="0"/>
              <a:t>within the organization and to partner organizations</a:t>
            </a:r>
            <a:endParaRPr lang="de-DE" altLang="en-US" sz="12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altLang="en-US" sz="12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altLang="en-US" sz="1200" dirty="0"/>
          </a:p>
          <a:p>
            <a:r>
              <a:rPr lang="de-DE" altLang="en-US" b="1" dirty="0">
                <a:latin typeface="Times" panose="02020603050405020304" pitchFamily="18" charset="0"/>
              </a:rPr>
              <a:t>References</a:t>
            </a:r>
            <a:r>
              <a:rPr lang="de-DE" altLang="en-US" dirty="0">
                <a:latin typeface="Times" panose="02020603050405020304" pitchFamily="18" charset="0"/>
              </a:rPr>
              <a:t>:</a:t>
            </a:r>
          </a:p>
          <a:p>
            <a:endParaRPr lang="de-DE" altLang="en-US" dirty="0">
              <a:latin typeface="Times" panose="02020603050405020304" pitchFamily="18" charset="0"/>
            </a:endParaRP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European Commission. 2004. </a:t>
            </a:r>
            <a:r>
              <a:rPr lang="en-US" sz="1200" b="0" i="1" u="none" strike="noStrike" kern="1200" baseline="0" dirty="0">
                <a:solidFill>
                  <a:schemeClr val="tx1"/>
                </a:solidFill>
                <a:latin typeface="+mn-lt"/>
                <a:ea typeface="+mn-ea"/>
                <a:cs typeface="+mn-cs"/>
              </a:rPr>
              <a:t>Aid Delivery Methods: Project Cycle Management Guidelines</a:t>
            </a:r>
            <a:r>
              <a:rPr lang="en-US" sz="1200" b="0" i="0" u="none" strike="noStrike" kern="1200" baseline="0" dirty="0">
                <a:solidFill>
                  <a:schemeClr val="tx1"/>
                </a:solidFill>
                <a:latin typeface="+mn-lt"/>
                <a:ea typeface="+mn-ea"/>
                <a:cs typeface="+mn-cs"/>
              </a:rPr>
              <a:t>. Volume 1. European Commission. </a:t>
            </a:r>
            <a:r>
              <a:rPr lang="en-US" sz="1200" b="0" i="0" u="none" strike="noStrike" kern="1200" baseline="0" dirty="0" err="1">
                <a:solidFill>
                  <a:schemeClr val="tx1"/>
                </a:solidFill>
                <a:latin typeface="+mn-lt"/>
                <a:ea typeface="+mn-ea"/>
                <a:cs typeface="+mn-cs"/>
              </a:rPr>
              <a:t>EuropeAid</a:t>
            </a:r>
            <a:r>
              <a:rPr lang="en-US" sz="1200" b="0" i="0" u="none" strike="noStrike" kern="1200" baseline="0" dirty="0">
                <a:solidFill>
                  <a:schemeClr val="tx1"/>
                </a:solidFill>
                <a:latin typeface="+mn-lt"/>
                <a:ea typeface="+mn-ea"/>
                <a:cs typeface="+mn-cs"/>
              </a:rPr>
              <a:t> Cooperation Office. Brussels. </a:t>
            </a:r>
            <a:br>
              <a:rPr lang="en-US" sz="1200" b="0" i="0" u="none" strike="noStrike" kern="1200" baseline="0" dirty="0">
                <a:solidFill>
                  <a:schemeClr val="tx1"/>
                </a:solidFill>
                <a:latin typeface="+mn-lt"/>
                <a:ea typeface="+mn-ea"/>
                <a:cs typeface="+mn-cs"/>
              </a:rPr>
            </a:br>
            <a:r>
              <a:rPr lang="en-US" sz="1200" b="0" i="0" u="none" strike="noStrike" kern="1200" baseline="0" dirty="0">
                <a:solidFill>
                  <a:schemeClr val="tx1"/>
                </a:solidFill>
                <a:latin typeface="+mn-lt"/>
                <a:ea typeface="+mn-ea"/>
                <a:cs typeface="+mn-cs"/>
              </a:rPr>
              <a:t>Link: </a:t>
            </a:r>
            <a:r>
              <a:rPr lang="de-DE" altLang="en-US" dirty="0">
                <a:latin typeface="Times" panose="02020603050405020304" pitchFamily="18" charset="0"/>
              </a:rPr>
              <a:t>https://ec.europa.eu/europeaid/sites/devco/files/methodology-aid-delivery-methods-project-cycle-management-200403_en_2.pdf</a:t>
            </a:r>
          </a:p>
          <a:p>
            <a:endParaRPr lang="de-DE" altLang="en-US" dirty="0">
              <a:latin typeface="Times" panose="02020603050405020304" pitchFamily="18" charset="0"/>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SDC</a:t>
            </a:r>
            <a:r>
              <a:rPr lang="en-US" sz="1200" b="0" i="0" kern="1200" baseline="0" dirty="0">
                <a:solidFill>
                  <a:schemeClr val="tx1"/>
                </a:solidFill>
                <a:effectLst/>
                <a:latin typeface="+mn-lt"/>
                <a:ea typeface="+mn-ea"/>
                <a:cs typeface="+mn-cs"/>
              </a:rPr>
              <a:t> &amp; ETH Zurich. 2005. </a:t>
            </a:r>
            <a:r>
              <a:rPr lang="en-US" sz="1200" b="0" i="1" kern="1200" dirty="0">
                <a:solidFill>
                  <a:schemeClr val="tx1"/>
                </a:solidFill>
                <a:effectLst/>
                <a:latin typeface="+mn-lt"/>
                <a:ea typeface="+mn-ea"/>
                <a:cs typeface="+mn-cs"/>
              </a:rPr>
              <a:t>Result Based Management and Project Cycle Management</a:t>
            </a:r>
            <a:r>
              <a:rPr lang="en-US" sz="1200" b="0" i="0" kern="1200" dirty="0">
                <a:solidFill>
                  <a:schemeClr val="tx1"/>
                </a:solidFill>
                <a:effectLst/>
                <a:latin typeface="+mn-lt"/>
                <a:ea typeface="+mn-ea"/>
                <a:cs typeface="+mn-cs"/>
              </a:rPr>
              <a:t>.</a:t>
            </a:r>
            <a:r>
              <a:rPr lang="en-US" sz="1200" b="0" i="0" kern="1200" baseline="0" dirty="0">
                <a:solidFill>
                  <a:schemeClr val="tx1"/>
                </a:solidFill>
                <a:effectLst/>
                <a:latin typeface="+mn-lt"/>
                <a:ea typeface="+mn-ea"/>
                <a:cs typeface="+mn-cs"/>
              </a:rPr>
              <a:t> Project Cycle Management Interactive (</a:t>
            </a:r>
            <a:r>
              <a:rPr lang="en-US" sz="1200" b="0" i="0" kern="1200" baseline="0" dirty="0" err="1">
                <a:solidFill>
                  <a:schemeClr val="tx1"/>
                </a:solidFill>
                <a:effectLst/>
                <a:latin typeface="+mn-lt"/>
                <a:ea typeface="+mn-ea"/>
                <a:cs typeface="+mn-cs"/>
              </a:rPr>
              <a:t>PCMi</a:t>
            </a:r>
            <a:r>
              <a:rPr lang="en-US" sz="1200" b="0" i="0" kern="1200" baseline="0" dirty="0">
                <a:solidFill>
                  <a:schemeClr val="tx1"/>
                </a:solidFill>
                <a:effectLst/>
                <a:latin typeface="+mn-lt"/>
                <a:ea typeface="+mn-ea"/>
                <a:cs typeface="+mn-cs"/>
              </a:rPr>
              <a:t>). Zurich. Switzerland. </a:t>
            </a:r>
            <a:br>
              <a:rPr lang="en-US" sz="1200" b="0" i="0" kern="1200" baseline="0" dirty="0">
                <a:solidFill>
                  <a:schemeClr val="tx1"/>
                </a:solidFill>
                <a:effectLst/>
                <a:latin typeface="+mn-lt"/>
                <a:ea typeface="+mn-ea"/>
                <a:cs typeface="+mn-cs"/>
              </a:rPr>
            </a:br>
            <a:r>
              <a:rPr lang="en-US" sz="1200" b="0" i="0" kern="1200" baseline="0" dirty="0">
                <a:solidFill>
                  <a:schemeClr val="tx1"/>
                </a:solidFill>
                <a:effectLst/>
                <a:latin typeface="+mn-lt"/>
                <a:ea typeface="+mn-ea"/>
                <a:cs typeface="+mn-cs"/>
              </a:rPr>
              <a:t>Link: </a:t>
            </a:r>
            <a:r>
              <a:rPr lang="de-DE" altLang="en-US" dirty="0">
                <a:latin typeface="Times" panose="02020603050405020304" pitchFamily="18" charset="0"/>
              </a:rPr>
              <a:t>http://elearningpcm.ch/read/</a:t>
            </a:r>
          </a:p>
          <a:p>
            <a:pPr marL="171450" indent="-171450">
              <a:buFont typeface="Arial" panose="020B0604020202020204" pitchFamily="34" charset="0"/>
              <a:buChar char="•"/>
            </a:pPr>
            <a:endParaRPr lang="en-US" sz="1200" b="0" i="0" u="none" strike="noStrike" kern="1200" baseline="0" dirty="0">
              <a:solidFill>
                <a:schemeClr val="tx1"/>
              </a:solidFill>
              <a:latin typeface="+mn-lt"/>
              <a:ea typeface="+mn-ea"/>
              <a:cs typeface="+mn-cs"/>
            </a:endParaRPr>
          </a:p>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OECD. 2002a. </a:t>
            </a:r>
            <a:r>
              <a:rPr lang="en-US" sz="1200" b="0" i="1" u="none" strike="noStrike" kern="1200" baseline="0" dirty="0">
                <a:solidFill>
                  <a:schemeClr val="tx1"/>
                </a:solidFill>
                <a:latin typeface="+mn-lt"/>
                <a:ea typeface="+mn-ea"/>
                <a:cs typeface="+mn-cs"/>
              </a:rPr>
              <a:t>Glossary of Key Terms in Evaluation and Results-Based Management</a:t>
            </a:r>
            <a:r>
              <a:rPr lang="en-US" sz="1200" b="0" i="0" u="none" strike="noStrike" kern="1200" baseline="0" dirty="0">
                <a:solidFill>
                  <a:schemeClr val="tx1"/>
                </a:solidFill>
                <a:latin typeface="+mn-lt"/>
                <a:ea typeface="+mn-ea"/>
                <a:cs typeface="+mn-cs"/>
              </a:rPr>
              <a:t>. Paris: OECD/DAC. </a:t>
            </a:r>
            <a:br>
              <a:rPr lang="en-US" sz="1200" b="0" i="0" u="none" strike="noStrike" kern="1200" baseline="0" dirty="0">
                <a:solidFill>
                  <a:schemeClr val="tx1"/>
                </a:solidFill>
                <a:latin typeface="+mn-lt"/>
                <a:ea typeface="+mn-ea"/>
                <a:cs typeface="+mn-cs"/>
              </a:rPr>
            </a:br>
            <a:r>
              <a:rPr lang="en-US" sz="1200" b="0" i="0" u="none" strike="noStrike" kern="1200" baseline="0" dirty="0">
                <a:solidFill>
                  <a:schemeClr val="tx1"/>
                </a:solidFill>
                <a:latin typeface="+mn-lt"/>
                <a:ea typeface="+mn-ea"/>
                <a:cs typeface="+mn-cs"/>
              </a:rPr>
              <a:t>Link: https://www.oecd.org/dac/2754804.pdf</a:t>
            </a:r>
            <a:endParaRPr lang="en-US" b="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altLang="en-US" sz="1200" dirty="0"/>
          </a:p>
          <a:p>
            <a:endParaRPr lang="en-US" dirty="0"/>
          </a:p>
        </p:txBody>
      </p:sp>
      <p:sp>
        <p:nvSpPr>
          <p:cNvPr id="4" name="Slide Number Placeholder 3"/>
          <p:cNvSpPr>
            <a:spLocks noGrp="1"/>
          </p:cNvSpPr>
          <p:nvPr>
            <p:ph type="sldNum" sz="quarter" idx="10"/>
          </p:nvPr>
        </p:nvSpPr>
        <p:spPr/>
        <p:txBody>
          <a:bodyPr/>
          <a:lstStyle/>
          <a:p>
            <a:fld id="{910C63BA-FD1A-4882-8BB0-8C8D1EBA163D}" type="slidenum">
              <a:rPr lang="en-US" smtClean="0"/>
              <a:pPr/>
              <a:t>10</a:t>
            </a:fld>
            <a:endParaRPr lang="en-US"/>
          </a:p>
        </p:txBody>
      </p:sp>
    </p:spTree>
    <p:extLst>
      <p:ext uri="{BB962C8B-B14F-4D97-AF65-F5344CB8AC3E}">
        <p14:creationId xmlns:p14="http://schemas.microsoft.com/office/powerpoint/2010/main" val="2325437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KEY</a:t>
            </a:r>
            <a:r>
              <a:rPr lang="en-US" b="1" baseline="0" dirty="0"/>
              <a:t> MESSAGE: </a:t>
            </a:r>
          </a:p>
          <a:p>
            <a:endParaRPr lang="en-US" b="1" baseline="0" dirty="0"/>
          </a:p>
          <a:p>
            <a:r>
              <a:rPr lang="en-US" b="1" dirty="0"/>
              <a:t>Norms for evaluation—how evaluation should be conducted in order to meet the required quality standards and its intended role</a:t>
            </a:r>
          </a:p>
          <a:p>
            <a:endParaRPr lang="en-US" b="1" dirty="0"/>
          </a:p>
          <a:p>
            <a:r>
              <a:rPr lang="en-US" b="1" dirty="0"/>
              <a:t>Independent—</a:t>
            </a:r>
            <a:r>
              <a:rPr lang="en-US" dirty="0"/>
              <a:t>Management must not impose restrictions on the scope, content, comments and recommendations of evaluation reports. Evaluators must be free of conflict of interest </a:t>
            </a:r>
          </a:p>
          <a:p>
            <a:endParaRPr lang="en-US" dirty="0"/>
          </a:p>
          <a:p>
            <a:r>
              <a:rPr lang="en-US" b="1" dirty="0"/>
              <a:t>Intentional—</a:t>
            </a:r>
            <a:r>
              <a:rPr lang="en-US" dirty="0"/>
              <a:t>The rationale for an evaluation and the decisions to be based on it should be clear from the outset.</a:t>
            </a:r>
          </a:p>
          <a:p>
            <a:endParaRPr lang="en-US" dirty="0"/>
          </a:p>
          <a:p>
            <a:r>
              <a:rPr lang="en-US" b="1" dirty="0"/>
              <a:t>Transparent—</a:t>
            </a:r>
            <a:r>
              <a:rPr lang="en-US" dirty="0"/>
              <a:t>Meaningful consultation with stakeholders is essential for the credibility and utility of the evaluation.</a:t>
            </a:r>
          </a:p>
          <a:p>
            <a:endParaRPr lang="en-US" dirty="0"/>
          </a:p>
          <a:p>
            <a:r>
              <a:rPr lang="en-US" b="1" dirty="0"/>
              <a:t>Ethical—</a:t>
            </a:r>
            <a:r>
              <a:rPr lang="en-US" dirty="0"/>
              <a:t>Evaluation should not reflect personal or sectoral interests. Evaluators must have professional integrity, respect the rights of institutions and individuals to provide information in confidence, and be sensitive to the beliefs and customs of local social and cultural environments.</a:t>
            </a:r>
          </a:p>
          <a:p>
            <a:endParaRPr lang="en-US" dirty="0"/>
          </a:p>
          <a:p>
            <a:r>
              <a:rPr lang="en-US" b="1" dirty="0"/>
              <a:t>Impartial—</a:t>
            </a:r>
            <a:r>
              <a:rPr lang="en-US" dirty="0"/>
              <a:t>Removing bias and maximizing objectivity are critical for the credibility of the evaluation and its contribution to knowledge.</a:t>
            </a:r>
          </a:p>
          <a:p>
            <a:endParaRPr lang="en-US" b="1" dirty="0"/>
          </a:p>
          <a:p>
            <a:r>
              <a:rPr lang="en-US" b="1" dirty="0"/>
              <a:t>High quality—</a:t>
            </a:r>
            <a:r>
              <a:rPr lang="en-US" dirty="0"/>
              <a:t>All evaluations should meet minimum quality standards defined by the Evaluation Office.</a:t>
            </a:r>
          </a:p>
          <a:p>
            <a:endParaRPr lang="en-US" dirty="0"/>
          </a:p>
          <a:p>
            <a:r>
              <a:rPr lang="en-US" b="1" dirty="0"/>
              <a:t>Timely—</a:t>
            </a:r>
            <a:r>
              <a:rPr lang="en-US" dirty="0"/>
              <a:t>Evaluations must be designed and completed in a timely fashion so as to ensure the usefulness of the findings and recommendations</a:t>
            </a:r>
          </a:p>
          <a:p>
            <a:endParaRPr lang="en-US" dirty="0"/>
          </a:p>
          <a:p>
            <a:r>
              <a:rPr lang="en-US" b="1" dirty="0"/>
              <a:t>Used—</a:t>
            </a:r>
            <a:r>
              <a:rPr lang="en-US" dirty="0"/>
              <a:t>Evaluation is a management discipline that seeks to provide information to be used for evidence-based decision making. To enhance the usefulness of the findings and recommendations, key stakeholders should be engaged in various ways in conducting the evaluation.</a:t>
            </a:r>
          </a:p>
          <a:p>
            <a:endParaRPr lang="de-DE" dirty="0"/>
          </a:p>
          <a:p>
            <a:endParaRPr lang="de-DE" dirty="0"/>
          </a:p>
          <a:p>
            <a:pPr eaLnBrk="1" hangingPunct="1">
              <a:spcBef>
                <a:spcPct val="0"/>
              </a:spcBef>
            </a:pPr>
            <a:r>
              <a:rPr lang="de-DE" b="1" dirty="0">
                <a:latin typeface="Calibri" charset="0"/>
              </a:rPr>
              <a:t>Reference:</a:t>
            </a:r>
            <a:endParaRPr lang="en-US" b="1" dirty="0">
              <a:latin typeface="Calibri" charset="0"/>
            </a:endParaRPr>
          </a:p>
          <a:p>
            <a:pPr eaLnBrk="1" hangingPunct="1">
              <a:spcBef>
                <a:spcPct val="0"/>
              </a:spcBef>
            </a:pPr>
            <a:endParaRPr lang="de-DE" dirty="0">
              <a:latin typeface="Calibri" charset="0"/>
            </a:endParaRPr>
          </a:p>
          <a:p>
            <a:pPr marL="171450" indent="-171450" eaLnBrk="1" hangingPunct="1">
              <a:spcBef>
                <a:spcPct val="0"/>
              </a:spcBef>
              <a:buFont typeface="Arial" panose="020B0604020202020204" pitchFamily="34" charset="0"/>
              <a:buChar char="•"/>
            </a:pPr>
            <a:r>
              <a:rPr lang="de-DE" sz="1200" dirty="0"/>
              <a:t>USAID. 2015. USAID LEAF‘s </a:t>
            </a:r>
            <a:r>
              <a:rPr lang="en-US" sz="1200" i="1" dirty="0"/>
              <a:t>Climate Change Curriculum</a:t>
            </a:r>
            <a:r>
              <a:rPr lang="en-US" sz="1200" dirty="0"/>
              <a:t>. USAID Lowering Emissions in Asia Forests Program (USAID LEAF). </a:t>
            </a:r>
            <a:r>
              <a:rPr lang="en-US" sz="1200" dirty="0" err="1"/>
              <a:t>Winrock</a:t>
            </a:r>
            <a:r>
              <a:rPr lang="en-US" sz="1200" dirty="0"/>
              <a:t> International and US Forest Service. Bangkok, Thailand. </a:t>
            </a:r>
            <a:endParaRPr lang="en-GB" b="0" dirty="0"/>
          </a:p>
          <a:p>
            <a:endParaRPr lang="en-US" b="0" dirty="0"/>
          </a:p>
          <a:p>
            <a:endParaRPr lang="en-US" dirty="0"/>
          </a:p>
          <a:p>
            <a:endParaRPr lang="de-DE" b="1" dirty="0"/>
          </a:p>
          <a:p>
            <a:endParaRPr lang="de-DE" b="1" dirty="0"/>
          </a:p>
          <a:p>
            <a:endParaRPr lang="en-US" b="1" dirty="0"/>
          </a:p>
        </p:txBody>
      </p:sp>
      <p:sp>
        <p:nvSpPr>
          <p:cNvPr id="4" name="Slide Number Placeholder 3"/>
          <p:cNvSpPr>
            <a:spLocks noGrp="1"/>
          </p:cNvSpPr>
          <p:nvPr>
            <p:ph type="sldNum" sz="quarter" idx="10"/>
          </p:nvPr>
        </p:nvSpPr>
        <p:spPr/>
        <p:txBody>
          <a:bodyPr/>
          <a:lstStyle/>
          <a:p>
            <a:fld id="{F0B9CB5F-CF55-4B41-A18A-9EC0ACAF8183}" type="slidenum">
              <a:rPr lang="en-US" smtClean="0"/>
              <a:t>11</a:t>
            </a:fld>
            <a:endParaRPr lang="en-US"/>
          </a:p>
        </p:txBody>
      </p:sp>
    </p:spTree>
    <p:extLst>
      <p:ext uri="{BB962C8B-B14F-4D97-AF65-F5344CB8AC3E}">
        <p14:creationId xmlns:p14="http://schemas.microsoft.com/office/powerpoint/2010/main" val="32705339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185531" y="1263997"/>
            <a:ext cx="11754678" cy="2526125"/>
          </a:xfrm>
        </p:spPr>
        <p:txBody>
          <a:bodyPr anchor="ctr">
            <a:normAutofit/>
          </a:bodyPr>
          <a:lstStyle>
            <a:lvl1pPr marL="0" marR="0" indent="0" algn="ctr" defTabSz="914400" rtl="0" eaLnBrk="1" fontAlgn="auto" latinLnBrk="0" hangingPunct="1">
              <a:lnSpc>
                <a:spcPct val="90000"/>
              </a:lnSpc>
              <a:spcBef>
                <a:spcPct val="0"/>
              </a:spcBef>
              <a:spcAft>
                <a:spcPts val="0"/>
              </a:spcAft>
              <a:buClrTx/>
              <a:buSzTx/>
              <a:buFontTx/>
              <a:buNone/>
              <a:tabLst/>
              <a:defRPr sz="5400" b="1" i="0" baseline="0">
                <a:solidFill>
                  <a:srgbClr val="002A6C"/>
                </a:solidFill>
                <a:effectLst>
                  <a:outerShdw blurRad="38100" dist="38100" dir="2700000" algn="tl">
                    <a:srgbClr val="000000">
                      <a:alpha val="43137"/>
                    </a:srgbClr>
                  </a:outerShdw>
                </a:effectLst>
                <a:latin typeface="+mn-lt"/>
              </a:defRPr>
            </a:lvl1pPr>
          </a:lstStyle>
          <a:p>
            <a:r>
              <a:rPr lang="en-US" dirty="0"/>
              <a:t>Click here to edit Master title style</a:t>
            </a:r>
          </a:p>
        </p:txBody>
      </p:sp>
      <p:sp>
        <p:nvSpPr>
          <p:cNvPr id="3" name="Subtitle 2"/>
          <p:cNvSpPr>
            <a:spLocks noGrp="1"/>
          </p:cNvSpPr>
          <p:nvPr>
            <p:ph type="subTitle" idx="1" hasCustomPrompt="1"/>
          </p:nvPr>
        </p:nvSpPr>
        <p:spPr>
          <a:xfrm>
            <a:off x="185531" y="4055170"/>
            <a:ext cx="11754678" cy="1444484"/>
          </a:xfrm>
        </p:spPr>
        <p:txBody>
          <a:bodyPr anchor="ctr">
            <a:normAutofit/>
          </a:bodyPr>
          <a:lstStyle>
            <a:lvl1pPr marL="0" indent="0" algn="ctr">
              <a:buNone/>
              <a:defRPr sz="4400" b="1" i="0" baseline="0">
                <a:solidFill>
                  <a:srgbClr val="002A6C"/>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Click here to edit Master Subtitle style</a:t>
            </a:r>
            <a:endParaRPr lang="en-US" dirty="0"/>
          </a:p>
        </p:txBody>
      </p:sp>
      <p:sp>
        <p:nvSpPr>
          <p:cNvPr id="4" name="Date Placeholder 3"/>
          <p:cNvSpPr>
            <a:spLocks noGrp="1"/>
          </p:cNvSpPr>
          <p:nvPr>
            <p:ph type="dt" sz="half" idx="10"/>
          </p:nvPr>
        </p:nvSpPr>
        <p:spPr/>
        <p:txBody>
          <a:bodyPr/>
          <a:lstStyle/>
          <a:p>
            <a:fld id="{3E2C93FA-DE33-4246-849E-EABFD580EF31}" type="datetime1">
              <a:rPr lang="en-US" smtClean="0"/>
              <a:t>1/23/2017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Tree>
    <p:extLst>
      <p:ext uri="{BB962C8B-B14F-4D97-AF65-F5344CB8AC3E}">
        <p14:creationId xmlns:p14="http://schemas.microsoft.com/office/powerpoint/2010/main" val="166912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Graphic gray">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fld id="{86359B9A-246F-4F46-ADF2-9EA990F595F4}" type="datetime1">
              <a:rPr lang="en-US" smtClean="0"/>
              <a:t>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5C54D1-FDD9-4227-AB8F-CBC9F09C9B0C}" type="slidenum">
              <a:rPr lang="en-US" smtClean="0"/>
              <a:t>‹#›</a:t>
            </a:fld>
            <a:endParaRPr lang="en-US"/>
          </a:p>
        </p:txBody>
      </p:sp>
      <p:sp>
        <p:nvSpPr>
          <p:cNvPr id="9"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3829569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Whit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446662" y="108680"/>
            <a:ext cx="10467041" cy="6726263"/>
          </a:xfrm>
        </p:spPr>
        <p:txBody>
          <a:bodyPr/>
          <a:lstStyle>
            <a:lvl1pPr>
              <a:lnSpc>
                <a:spcPct val="100000"/>
              </a:lnSpc>
              <a:spcBef>
                <a:spcPts val="0"/>
              </a:spcBef>
              <a:spcAft>
                <a:spcPts val="1200"/>
              </a:spcAft>
              <a:defRPr sz="3200"/>
            </a:lvl1pPr>
            <a:lvl2pPr>
              <a:lnSpc>
                <a:spcPct val="100000"/>
              </a:lnSpc>
              <a:spcBef>
                <a:spcPts val="0"/>
              </a:spcBef>
              <a:spcAft>
                <a:spcPts val="1200"/>
              </a:spcAft>
              <a:defRPr sz="2800"/>
            </a:lvl2pPr>
            <a:lvl3pPr>
              <a:lnSpc>
                <a:spcPct val="100000"/>
              </a:lnSpc>
              <a:spcBef>
                <a:spcPts val="0"/>
              </a:spcBef>
              <a:spcAft>
                <a:spcPts val="1200"/>
              </a:spcAft>
              <a:defRPr sz="2400"/>
            </a:lvl3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7E9D36B6-96E9-4D7D-8CBB-6A687C1ECC3F}"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770608" y="2898682"/>
            <a:ext cx="6660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3188138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Vertical White_graphic">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p>
            <a:fld id="{CDB1A9FC-E5D1-4C13-9465-FA7AC203E476}"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770608" y="2898682"/>
            <a:ext cx="6660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853196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ertical Gra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446663" y="108682"/>
            <a:ext cx="10493546" cy="6726262"/>
          </a:xfrm>
        </p:spPr>
        <p:txBody>
          <a:bodyPr/>
          <a:lstStyle>
            <a:lvl1pPr>
              <a:lnSpc>
                <a:spcPct val="100000"/>
              </a:lnSpc>
              <a:spcBef>
                <a:spcPts val="0"/>
              </a:spcBef>
              <a:spcAft>
                <a:spcPts val="1200"/>
              </a:spcAft>
              <a:defRPr sz="3200"/>
            </a:lvl1pPr>
            <a:lvl2pPr>
              <a:lnSpc>
                <a:spcPct val="100000"/>
              </a:lnSpc>
              <a:spcBef>
                <a:spcPts val="0"/>
              </a:spcBef>
              <a:spcAft>
                <a:spcPts val="1200"/>
              </a:spcAft>
              <a:defRPr sz="2800"/>
            </a:lvl2pPr>
            <a:lvl3pPr>
              <a:lnSpc>
                <a:spcPct val="100000"/>
              </a:lnSpc>
              <a:spcBef>
                <a:spcPts val="0"/>
              </a:spcBef>
              <a:spcAft>
                <a:spcPts val="1200"/>
              </a:spcAft>
              <a:defRPr sz="2400"/>
            </a:lvl3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655F37B9-2713-4CF3-857B-401AA50E4678}"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770608" y="2898682"/>
            <a:ext cx="6660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371913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xercis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533400" y="1654175"/>
            <a:ext cx="11296650" cy="5067300"/>
          </a:xfrm>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3534F2F7-125A-47FD-93FC-B3107FBC42B3}"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3454222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Exercise_graphic">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p>
            <a:fld id="{AA0C008D-2F82-4072-B12F-E19950034879}"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03018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xercise_2fields">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sz="half" idx="1"/>
          </p:nvPr>
        </p:nvSpPr>
        <p:spPr>
          <a:xfrm>
            <a:off x="666750" y="1825625"/>
            <a:ext cx="5181600" cy="4895850"/>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343650" y="1825625"/>
            <a:ext cx="5181600" cy="4895850"/>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5" name="Date Placeholder 4"/>
          <p:cNvSpPr>
            <a:spLocks noGrp="1"/>
          </p:cNvSpPr>
          <p:nvPr>
            <p:ph type="dt" sz="half" idx="10"/>
          </p:nvPr>
        </p:nvSpPr>
        <p:spPr/>
        <p:txBody>
          <a:bodyPr/>
          <a:lstStyle/>
          <a:p>
            <a:fld id="{CCA95CB6-A3FD-405B-8B1B-B0EBA1412DC6}" type="datetime1">
              <a:rPr lang="en-US" smtClean="0"/>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54D1-FDD9-4227-AB8F-CBC9F09C9B0C}" type="slidenum">
              <a:rPr lang="en-US" smtClean="0"/>
              <a:t>‹#›</a:t>
            </a:fld>
            <a:endParaRPr lang="en-US"/>
          </a:p>
        </p:txBody>
      </p:sp>
      <p:sp>
        <p:nvSpPr>
          <p:cNvPr id="10"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7591122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kehome Messag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571500" y="1542505"/>
            <a:ext cx="11144250" cy="5178969"/>
          </a:xfrm>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1D6477F1-8A9B-42F0-A077-368668061C9C}"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1"/>
            <a:ext cx="11880000" cy="1080000"/>
          </a:xfrm>
        </p:spPr>
        <p:txBody>
          <a:bodyPr/>
          <a:lstStyle>
            <a:lvl1pPr>
              <a:defRPr b="1" i="0" baseline="0">
                <a:solidFill>
                  <a:schemeClr val="bg1"/>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5153694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akehome Message_2fields">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sz="half" idx="1"/>
          </p:nvPr>
        </p:nvSpPr>
        <p:spPr>
          <a:xfrm>
            <a:off x="838200" y="1825625"/>
            <a:ext cx="5181600" cy="435133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825625"/>
            <a:ext cx="5181600" cy="435133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5" name="Date Placeholder 4"/>
          <p:cNvSpPr>
            <a:spLocks noGrp="1"/>
          </p:cNvSpPr>
          <p:nvPr>
            <p:ph type="dt" sz="half" idx="10"/>
          </p:nvPr>
        </p:nvSpPr>
        <p:spPr/>
        <p:txBody>
          <a:bodyPr/>
          <a:lstStyle/>
          <a:p>
            <a:fld id="{9AD43A23-A582-454F-B1D0-3CB3E7CECEBD}" type="datetime1">
              <a:rPr lang="en-US" smtClean="0"/>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54D1-FDD9-4227-AB8F-CBC9F09C9B0C}" type="slidenum">
              <a:rPr lang="en-US" smtClean="0"/>
              <a:t>‹#›</a:t>
            </a:fld>
            <a:endParaRPr lang="en-US"/>
          </a:p>
        </p:txBody>
      </p:sp>
      <p:sp>
        <p:nvSpPr>
          <p:cNvPr id="10" name="Title 1"/>
          <p:cNvSpPr>
            <a:spLocks noGrp="1"/>
          </p:cNvSpPr>
          <p:nvPr>
            <p:ph type="title"/>
          </p:nvPr>
        </p:nvSpPr>
        <p:spPr>
          <a:xfrm>
            <a:off x="145775" y="1"/>
            <a:ext cx="11880000" cy="1080000"/>
          </a:xfrm>
        </p:spPr>
        <p:txBody>
          <a:bodyPr/>
          <a:lstStyle>
            <a:lvl1pPr>
              <a:defRPr b="1" i="0" baseline="0">
                <a:solidFill>
                  <a:schemeClr val="bg1"/>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37073238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eferenc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53201178-0995-41BD-A033-831330E75B4F}"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0"/>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1136211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Module Title &amp; Topic">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106017" y="1741073"/>
            <a:ext cx="11953461" cy="1909903"/>
          </a:xfrm>
        </p:spPr>
        <p:txBody>
          <a:bodyPr anchor="ctr">
            <a:normAutofit/>
          </a:bodyPr>
          <a:lstStyle>
            <a:lvl1pPr marL="0" marR="0" indent="0" algn="ctr" defTabSz="914400" rtl="0" eaLnBrk="1" fontAlgn="auto" latinLnBrk="0" hangingPunct="1">
              <a:lnSpc>
                <a:spcPct val="90000"/>
              </a:lnSpc>
              <a:spcBef>
                <a:spcPct val="0"/>
              </a:spcBef>
              <a:spcAft>
                <a:spcPts val="0"/>
              </a:spcAft>
              <a:buClrTx/>
              <a:buSzTx/>
              <a:buFontTx/>
              <a:buNone/>
              <a:tabLst/>
              <a:defRPr sz="4800" b="1" i="0" baseline="0">
                <a:solidFill>
                  <a:schemeClr val="bg1"/>
                </a:solidFill>
                <a:effectLst>
                  <a:outerShdw blurRad="38100" dist="38100" dir="2700000" algn="tl">
                    <a:srgbClr val="000000">
                      <a:alpha val="43137"/>
                    </a:srgbClr>
                  </a:outerShdw>
                </a:effectLst>
                <a:latin typeface="+mn-lt"/>
              </a:defRPr>
            </a:lvl1pPr>
          </a:lstStyle>
          <a:p>
            <a:r>
              <a:rPr lang="en-US" dirty="0"/>
              <a:t>Click here to edit Master title style</a:t>
            </a:r>
          </a:p>
        </p:txBody>
      </p:sp>
      <p:sp>
        <p:nvSpPr>
          <p:cNvPr id="3" name="Subtitle 2"/>
          <p:cNvSpPr>
            <a:spLocks noGrp="1"/>
          </p:cNvSpPr>
          <p:nvPr>
            <p:ph type="subTitle" idx="1" hasCustomPrompt="1"/>
          </p:nvPr>
        </p:nvSpPr>
        <p:spPr>
          <a:xfrm>
            <a:off x="106017" y="3922643"/>
            <a:ext cx="11953461" cy="2054087"/>
          </a:xfrm>
        </p:spPr>
        <p:txBody>
          <a:bodyPr anchor="ctr">
            <a:normAutofit/>
          </a:bodyPr>
          <a:lstStyle>
            <a:lvl1pPr marL="0" indent="0" algn="ctr">
              <a:lnSpc>
                <a:spcPct val="150000"/>
              </a:lnSpc>
              <a:buNone/>
              <a:defRPr sz="4400" b="1" i="0" baseline="0">
                <a:solidFill>
                  <a:schemeClr val="bg1"/>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Click here to edit Master Subtitle style</a:t>
            </a:r>
          </a:p>
          <a:p>
            <a:r>
              <a:rPr lang="de-DE" dirty="0"/>
              <a:t>Click here to edit Master Subtitle style</a:t>
            </a:r>
            <a:endParaRPr lang="en-US" dirty="0"/>
          </a:p>
        </p:txBody>
      </p:sp>
      <p:sp>
        <p:nvSpPr>
          <p:cNvPr id="4" name="Date Placeholder 3"/>
          <p:cNvSpPr>
            <a:spLocks noGrp="1"/>
          </p:cNvSpPr>
          <p:nvPr>
            <p:ph type="dt" sz="half" idx="10"/>
          </p:nvPr>
        </p:nvSpPr>
        <p:spPr/>
        <p:txBody>
          <a:bodyPr/>
          <a:lstStyle/>
          <a:p>
            <a:fld id="{0176A84D-DCCA-4B35-B6EA-E178FB184593}" type="datetime1">
              <a:rPr lang="en-US" smtClean="0"/>
              <a:t>1/23/2017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Tree>
    <p:extLst>
      <p:ext uri="{BB962C8B-B14F-4D97-AF65-F5344CB8AC3E}">
        <p14:creationId xmlns:p14="http://schemas.microsoft.com/office/powerpoint/2010/main" val="27794428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Further Readings">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446662" y="108680"/>
            <a:ext cx="10467041" cy="6726263"/>
          </a:xfrm>
        </p:spPr>
        <p:txBody>
          <a:bodyPr/>
          <a:lstStyle>
            <a:lvl1pPr>
              <a:lnSpc>
                <a:spcPct val="100000"/>
              </a:lnSpc>
              <a:spcBef>
                <a:spcPts val="0"/>
              </a:spcBef>
              <a:spcAft>
                <a:spcPts val="1200"/>
              </a:spcAft>
              <a:defRPr sz="3200"/>
            </a:lvl1pPr>
            <a:lvl2pPr>
              <a:lnSpc>
                <a:spcPct val="100000"/>
              </a:lnSpc>
              <a:spcBef>
                <a:spcPts val="0"/>
              </a:spcBef>
              <a:spcAft>
                <a:spcPts val="1200"/>
              </a:spcAft>
              <a:defRPr sz="2800"/>
            </a:lvl2pPr>
            <a:lvl3pPr>
              <a:lnSpc>
                <a:spcPct val="100000"/>
              </a:lnSpc>
              <a:spcBef>
                <a:spcPts val="0"/>
              </a:spcBef>
              <a:spcAft>
                <a:spcPts val="1200"/>
              </a:spcAft>
              <a:defRPr sz="2400"/>
            </a:lvl3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4E358E3B-A8B8-4D96-97DC-F3E7DB62E68C}"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770608" y="2898682"/>
            <a:ext cx="6660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77780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p>
            <a:fld id="{8B390477-E123-401E-A4FD-930BB9602432}" type="datetime1">
              <a:rPr lang="en-US" smtClean="0"/>
              <a:t>1/23/2017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9" name="Title 1"/>
          <p:cNvSpPr>
            <a:spLocks noGrp="1"/>
          </p:cNvSpPr>
          <p:nvPr>
            <p:ph type="ctrTitle" hasCustomPrompt="1"/>
          </p:nvPr>
        </p:nvSpPr>
        <p:spPr>
          <a:xfrm>
            <a:off x="397565" y="1263997"/>
            <a:ext cx="11396869" cy="2526125"/>
          </a:xfrm>
        </p:spPr>
        <p:txBody>
          <a:bodyPr anchor="ctr">
            <a:normAutofit/>
          </a:bodyPr>
          <a:lstStyle>
            <a:lvl1pPr marL="0" marR="0" indent="0" algn="ctr" defTabSz="914400" rtl="0" eaLnBrk="1" fontAlgn="auto" latinLnBrk="0" hangingPunct="1">
              <a:lnSpc>
                <a:spcPct val="90000"/>
              </a:lnSpc>
              <a:spcBef>
                <a:spcPct val="0"/>
              </a:spcBef>
              <a:spcAft>
                <a:spcPts val="0"/>
              </a:spcAft>
              <a:buClrTx/>
              <a:buSzTx/>
              <a:buFontTx/>
              <a:buNone/>
              <a:tabLst/>
              <a:defRPr sz="5400" b="1" i="0" baseline="0">
                <a:solidFill>
                  <a:srgbClr val="002A6C"/>
                </a:solidFill>
                <a:effectLst>
                  <a:outerShdw blurRad="38100" dist="38100" dir="2700000" algn="tl">
                    <a:srgbClr val="000000">
                      <a:alpha val="43137"/>
                    </a:srgbClr>
                  </a:outerShdw>
                </a:effectLst>
                <a:latin typeface="+mn-lt"/>
              </a:defRPr>
            </a:lvl1pPr>
          </a:lstStyle>
          <a:p>
            <a:r>
              <a:rPr lang="en-US" dirty="0"/>
              <a:t>Click here to edit Master title style</a:t>
            </a:r>
          </a:p>
        </p:txBody>
      </p:sp>
      <p:sp>
        <p:nvSpPr>
          <p:cNvPr id="10" name="Subtitle 2"/>
          <p:cNvSpPr>
            <a:spLocks noGrp="1"/>
          </p:cNvSpPr>
          <p:nvPr>
            <p:ph type="subTitle" idx="1" hasCustomPrompt="1"/>
          </p:nvPr>
        </p:nvSpPr>
        <p:spPr>
          <a:xfrm>
            <a:off x="397565" y="4055170"/>
            <a:ext cx="11396869" cy="1444484"/>
          </a:xfrm>
        </p:spPr>
        <p:txBody>
          <a:bodyPr anchor="ctr">
            <a:normAutofit/>
          </a:bodyPr>
          <a:lstStyle>
            <a:lvl1pPr marL="0" indent="0" algn="ctr">
              <a:buNone/>
              <a:defRPr sz="4400" b="1" i="0" baseline="0">
                <a:solidFill>
                  <a:srgbClr val="002A6C"/>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Click here to edit Master Subtitle style</a:t>
            </a:r>
            <a:endParaRPr lang="en-US" dirty="0"/>
          </a:p>
        </p:txBody>
      </p:sp>
    </p:spTree>
    <p:extLst>
      <p:ext uri="{BB962C8B-B14F-4D97-AF65-F5344CB8AC3E}">
        <p14:creationId xmlns:p14="http://schemas.microsoft.com/office/powerpoint/2010/main" val="422040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odule Outlin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446663" y="108682"/>
            <a:ext cx="10493546" cy="6726262"/>
          </a:xfrm>
        </p:spPr>
        <p:txBody>
          <a:bodyPr/>
          <a:lstStyle>
            <a:lvl1pPr>
              <a:lnSpc>
                <a:spcPct val="100000"/>
              </a:lnSpc>
              <a:spcBef>
                <a:spcPts val="0"/>
              </a:spcBef>
              <a:spcAft>
                <a:spcPts val="1200"/>
              </a:spcAft>
              <a:defRPr sz="3200"/>
            </a:lvl1pPr>
            <a:lvl2pPr>
              <a:lnSpc>
                <a:spcPct val="100000"/>
              </a:lnSpc>
              <a:spcBef>
                <a:spcPts val="0"/>
              </a:spcBef>
              <a:spcAft>
                <a:spcPts val="1200"/>
              </a:spcAft>
              <a:defRPr sz="2800"/>
            </a:lvl2pPr>
            <a:lvl3pPr>
              <a:lnSpc>
                <a:spcPct val="100000"/>
              </a:lnSpc>
              <a:spcBef>
                <a:spcPts val="0"/>
              </a:spcBef>
              <a:spcAft>
                <a:spcPts val="1200"/>
              </a:spcAft>
              <a:defRPr sz="2400"/>
            </a:lvl3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117B3CA3-81C3-4E20-93DE-53F8F9936F57}"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869608" y="2889000"/>
            <a:ext cx="6858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287446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_Regula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530087" y="1542505"/>
            <a:ext cx="11171583" cy="5083581"/>
          </a:xfrm>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3E6448C3-0E4C-40AE-A256-03591A7564C8}"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00641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_Gray">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530087" y="1542505"/>
            <a:ext cx="11158330" cy="5070329"/>
          </a:xfrm>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9C27E607-5288-4B2F-BE18-0FBDA434BA6E}"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0"/>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209496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Gray">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sz="half" idx="1"/>
          </p:nvPr>
        </p:nvSpPr>
        <p:spPr>
          <a:xfrm>
            <a:off x="443948" y="1563755"/>
            <a:ext cx="5436704" cy="5157719"/>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423989" y="1563755"/>
            <a:ext cx="5436704" cy="5157719"/>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5" name="Date Placeholder 4"/>
          <p:cNvSpPr>
            <a:spLocks noGrp="1"/>
          </p:cNvSpPr>
          <p:nvPr>
            <p:ph type="dt" sz="half" idx="10"/>
          </p:nvPr>
        </p:nvSpPr>
        <p:spPr/>
        <p:txBody>
          <a:bodyPr/>
          <a:lstStyle/>
          <a:p>
            <a:fld id="{531F5B4E-7FA1-4624-8223-5AF0570ACA45}" type="datetime1">
              <a:rPr lang="en-US" smtClean="0"/>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54D1-FDD9-4227-AB8F-CBC9F09C9B0C}" type="slidenum">
              <a:rPr lang="en-US" smtClean="0"/>
              <a:t>‹#›</a:t>
            </a:fld>
            <a:endParaRPr lang="en-US"/>
          </a:p>
        </p:txBody>
      </p:sp>
      <p:sp>
        <p:nvSpPr>
          <p:cNvPr id="10"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2517183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omparison_title_box">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13" y="0"/>
            <a:ext cx="12192000" cy="6858000"/>
          </a:xfrm>
          <a:prstGeom prst="rect">
            <a:avLst/>
          </a:prstGeom>
        </p:spPr>
      </p:pic>
      <p:sp>
        <p:nvSpPr>
          <p:cNvPr id="3" name="Text Placeholder 2"/>
          <p:cNvSpPr>
            <a:spLocks noGrp="1"/>
          </p:cNvSpPr>
          <p:nvPr>
            <p:ph type="body" idx="1"/>
          </p:nvPr>
        </p:nvSpPr>
        <p:spPr>
          <a:xfrm>
            <a:off x="463825" y="1535113"/>
            <a:ext cx="5386917" cy="639762"/>
          </a:xfrm>
          <a:solidFill>
            <a:schemeClr val="bg1">
              <a:lumMod val="85000"/>
            </a:schemeClr>
          </a:solidFill>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dirty="0"/>
              <a:t>Click to </a:t>
            </a:r>
            <a:r>
              <a:rPr lang="fr-CH" dirty="0" err="1"/>
              <a:t>edit</a:t>
            </a:r>
            <a:r>
              <a:rPr lang="fr-CH" dirty="0"/>
              <a:t> Master </a:t>
            </a:r>
            <a:r>
              <a:rPr lang="fr-CH" dirty="0" err="1"/>
              <a:t>text</a:t>
            </a:r>
            <a:r>
              <a:rPr lang="fr-CH" dirty="0"/>
              <a:t> styles</a:t>
            </a:r>
          </a:p>
        </p:txBody>
      </p:sp>
      <p:sp>
        <p:nvSpPr>
          <p:cNvPr id="4" name="Content Placeholder 3"/>
          <p:cNvSpPr>
            <a:spLocks noGrp="1"/>
          </p:cNvSpPr>
          <p:nvPr>
            <p:ph sz="half" idx="2"/>
          </p:nvPr>
        </p:nvSpPr>
        <p:spPr>
          <a:xfrm>
            <a:off x="463825" y="2174875"/>
            <a:ext cx="5386917" cy="4546600"/>
          </a:xfrm>
        </p:spPr>
        <p:txBody>
          <a:bodyPr/>
          <a:lstStyle>
            <a:lvl1pPr marL="342900" indent="-342900">
              <a:lnSpc>
                <a:spcPct val="110000"/>
              </a:lnSpc>
              <a:spcBef>
                <a:spcPts val="300"/>
              </a:spcBef>
              <a:spcAft>
                <a:spcPts val="300"/>
              </a:spcAft>
              <a:buFont typeface="Wingdings" charset="2"/>
              <a:buChar char="§"/>
              <a:defRPr sz="2400"/>
            </a:lvl1pPr>
            <a:lvl2pPr marL="742950" indent="-285750">
              <a:lnSpc>
                <a:spcPct val="110000"/>
              </a:lnSpc>
              <a:spcBef>
                <a:spcPts val="300"/>
              </a:spcBef>
              <a:spcAft>
                <a:spcPts val="300"/>
              </a:spcAft>
              <a:buFont typeface="Wingdings" charset="2"/>
              <a:buChar char="§"/>
              <a:defRPr sz="2000"/>
            </a:lvl2pPr>
            <a:lvl3pPr marL="914400" indent="0">
              <a:lnSpc>
                <a:spcPct val="110000"/>
              </a:lnSpc>
              <a:spcBef>
                <a:spcPts val="300"/>
              </a:spcBef>
              <a:spcAft>
                <a:spcPts val="300"/>
              </a:spcAft>
              <a:buFont typeface="Wingdings" charset="2"/>
              <a:buNone/>
              <a:defRPr sz="1800"/>
            </a:lvl3pPr>
            <a:lvl4pPr marL="1371600" indent="0">
              <a:lnSpc>
                <a:spcPct val="110000"/>
              </a:lnSpc>
              <a:spcBef>
                <a:spcPts val="300"/>
              </a:spcBef>
              <a:spcAft>
                <a:spcPts val="300"/>
              </a:spcAft>
              <a:buFont typeface="Wingdings" charset="2"/>
              <a:buNone/>
              <a:defRPr sz="1600"/>
            </a:lvl4pPr>
            <a:lvl5pPr marL="2057400" indent="-228600">
              <a:lnSpc>
                <a:spcPct val="110000"/>
              </a:lnSpc>
              <a:spcBef>
                <a:spcPts val="300"/>
              </a:spcBef>
              <a:spcAft>
                <a:spcPts val="300"/>
              </a:spcAft>
              <a:buFont typeface="Wingdings" charset="2"/>
              <a:buChar char="§"/>
              <a:defRPr sz="1600"/>
            </a:lvl5pPr>
            <a:lvl6pPr>
              <a:defRPr sz="1600"/>
            </a:lvl6pPr>
            <a:lvl7pPr>
              <a:defRPr sz="1600"/>
            </a:lvl7pPr>
            <a:lvl8pPr>
              <a:defRPr sz="1600"/>
            </a:lvl8pPr>
            <a:lvl9pPr>
              <a:defRPr sz="1600"/>
            </a:lvl9pPr>
          </a:lstStyle>
          <a:p>
            <a:pPr lvl="0"/>
            <a:r>
              <a:rPr lang="fr-CH" dirty="0"/>
              <a:t>Click to </a:t>
            </a:r>
            <a:r>
              <a:rPr lang="fr-CH" dirty="0" err="1"/>
              <a:t>edit</a:t>
            </a:r>
            <a:r>
              <a:rPr lang="fr-CH" dirty="0"/>
              <a:t> Master </a:t>
            </a:r>
            <a:r>
              <a:rPr lang="fr-CH" dirty="0" err="1"/>
              <a:t>text</a:t>
            </a:r>
            <a:r>
              <a:rPr lang="fr-CH" dirty="0"/>
              <a:t> styles</a:t>
            </a:r>
          </a:p>
          <a:p>
            <a:pPr lvl="1"/>
            <a:r>
              <a:rPr lang="fr-CH" dirty="0"/>
              <a:t>Second </a:t>
            </a:r>
            <a:r>
              <a:rPr lang="fr-CH" dirty="0" err="1"/>
              <a:t>level</a:t>
            </a:r>
            <a:endParaRPr lang="fr-CH" dirty="0"/>
          </a:p>
        </p:txBody>
      </p:sp>
      <p:sp>
        <p:nvSpPr>
          <p:cNvPr id="5" name="Text Placeholder 4"/>
          <p:cNvSpPr>
            <a:spLocks noGrp="1"/>
          </p:cNvSpPr>
          <p:nvPr>
            <p:ph type="body" sz="quarter" idx="3"/>
          </p:nvPr>
        </p:nvSpPr>
        <p:spPr>
          <a:xfrm>
            <a:off x="6445160" y="1535113"/>
            <a:ext cx="5389033" cy="639762"/>
          </a:xfrm>
          <a:solidFill>
            <a:schemeClr val="bg1">
              <a:lumMod val="85000"/>
            </a:schemeClr>
          </a:solidFill>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dirty="0"/>
              <a:t>Click to </a:t>
            </a:r>
            <a:r>
              <a:rPr lang="fr-CH" dirty="0" err="1"/>
              <a:t>edit</a:t>
            </a:r>
            <a:r>
              <a:rPr lang="fr-CH" dirty="0"/>
              <a:t> Master </a:t>
            </a:r>
            <a:r>
              <a:rPr lang="fr-CH" dirty="0" err="1"/>
              <a:t>text</a:t>
            </a:r>
            <a:r>
              <a:rPr lang="fr-CH" dirty="0"/>
              <a:t> styles</a:t>
            </a:r>
          </a:p>
        </p:txBody>
      </p:sp>
      <p:sp>
        <p:nvSpPr>
          <p:cNvPr id="6" name="Content Placeholder 5"/>
          <p:cNvSpPr>
            <a:spLocks noGrp="1"/>
          </p:cNvSpPr>
          <p:nvPr>
            <p:ph sz="quarter" idx="4"/>
          </p:nvPr>
        </p:nvSpPr>
        <p:spPr>
          <a:xfrm>
            <a:off x="6445160" y="2174875"/>
            <a:ext cx="5389033" cy="4546600"/>
          </a:xfrm>
        </p:spPr>
        <p:txBody>
          <a:bodyPr/>
          <a:lstStyle>
            <a:lvl1pPr marL="342900" indent="-342900">
              <a:lnSpc>
                <a:spcPct val="110000"/>
              </a:lnSpc>
              <a:spcBef>
                <a:spcPts val="300"/>
              </a:spcBef>
              <a:spcAft>
                <a:spcPts val="300"/>
              </a:spcAft>
              <a:buFont typeface="Wingdings" charset="2"/>
              <a:buChar char="§"/>
              <a:defRPr sz="2400"/>
            </a:lvl1pPr>
            <a:lvl2pPr marL="742950" indent="-285750">
              <a:lnSpc>
                <a:spcPct val="110000"/>
              </a:lnSpc>
              <a:spcBef>
                <a:spcPts val="300"/>
              </a:spcBef>
              <a:spcAft>
                <a:spcPts val="300"/>
              </a:spcAft>
              <a:buFont typeface="Wingdings" charset="2"/>
              <a:buChar char="§"/>
              <a:defRPr sz="2000"/>
            </a:lvl2pPr>
            <a:lvl3pPr marL="1143000" indent="-228600">
              <a:lnSpc>
                <a:spcPct val="110000"/>
              </a:lnSpc>
              <a:spcBef>
                <a:spcPts val="300"/>
              </a:spcBef>
              <a:spcAft>
                <a:spcPts val="300"/>
              </a:spcAft>
              <a:buFont typeface="Wingdings" charset="2"/>
              <a:buChar char="§"/>
              <a:defRPr sz="1800"/>
            </a:lvl3pPr>
            <a:lvl4pPr marL="1600200" indent="-228600">
              <a:lnSpc>
                <a:spcPct val="110000"/>
              </a:lnSpc>
              <a:spcBef>
                <a:spcPts val="300"/>
              </a:spcBef>
              <a:spcAft>
                <a:spcPts val="300"/>
              </a:spcAft>
              <a:buFont typeface="Wingdings" charset="2"/>
              <a:buChar char="§"/>
              <a:defRPr sz="1600"/>
            </a:lvl4pPr>
            <a:lvl5pPr marL="2057400" indent="-228600">
              <a:lnSpc>
                <a:spcPct val="110000"/>
              </a:lnSpc>
              <a:spcBef>
                <a:spcPts val="300"/>
              </a:spcBef>
              <a:spcAft>
                <a:spcPts val="300"/>
              </a:spcAft>
              <a:buFont typeface="Wingdings" charset="2"/>
              <a:buChar char="§"/>
              <a:defRPr sz="1600"/>
            </a:lvl5pPr>
            <a:lvl6pPr>
              <a:defRPr sz="1600"/>
            </a:lvl6pPr>
            <a:lvl7pPr>
              <a:defRPr sz="1600"/>
            </a:lvl7pPr>
            <a:lvl8pPr>
              <a:defRPr sz="1600"/>
            </a:lvl8pPr>
            <a:lvl9pPr>
              <a:defRPr sz="1600"/>
            </a:lvl9pPr>
          </a:lstStyle>
          <a:p>
            <a:pPr lvl="0"/>
            <a:r>
              <a:rPr lang="fr-CH" dirty="0"/>
              <a:t>Click to </a:t>
            </a:r>
            <a:r>
              <a:rPr lang="fr-CH" dirty="0" err="1"/>
              <a:t>edit</a:t>
            </a:r>
            <a:r>
              <a:rPr lang="fr-CH" dirty="0"/>
              <a:t> Master </a:t>
            </a:r>
            <a:r>
              <a:rPr lang="fr-CH" dirty="0" err="1"/>
              <a:t>text</a:t>
            </a:r>
            <a:r>
              <a:rPr lang="fr-CH" dirty="0"/>
              <a:t> styles</a:t>
            </a:r>
          </a:p>
          <a:p>
            <a:pPr lvl="1"/>
            <a:r>
              <a:rPr lang="fr-CH" dirty="0"/>
              <a:t>Second </a:t>
            </a:r>
            <a:r>
              <a:rPr lang="fr-CH" dirty="0" err="1"/>
              <a:t>level</a:t>
            </a:r>
            <a:endParaRPr lang="fr-CH" dirty="0"/>
          </a:p>
        </p:txBody>
      </p:sp>
      <p:sp>
        <p:nvSpPr>
          <p:cNvPr id="7" name="Date Placeholder 6"/>
          <p:cNvSpPr>
            <a:spLocks noGrp="1"/>
          </p:cNvSpPr>
          <p:nvPr>
            <p:ph type="dt" sz="half" idx="10"/>
          </p:nvPr>
        </p:nvSpPr>
        <p:spPr/>
        <p:txBody>
          <a:bodyPr/>
          <a:lstStyle/>
          <a:p>
            <a:fld id="{15F52AFA-19FE-4CF3-BFE1-5A7B0F0F97D2}" type="datetime1">
              <a:rPr lang="en-US" smtClean="0"/>
              <a:t>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B17112-0BBC-CD41-90CF-8B6E80C642C3}" type="slidenum">
              <a:rPr lang="en-US" smtClean="0"/>
              <a:t>‹#›</a:t>
            </a:fld>
            <a:endParaRPr lang="en-US"/>
          </a:p>
        </p:txBody>
      </p:sp>
      <p:sp>
        <p:nvSpPr>
          <p:cNvPr id="12"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97416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Gra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sz="half" idx="1"/>
          </p:nvPr>
        </p:nvSpPr>
        <p:spPr>
          <a:xfrm>
            <a:off x="443948" y="1563755"/>
            <a:ext cx="5436704" cy="5157719"/>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423989" y="1563755"/>
            <a:ext cx="5436704" cy="5157719"/>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5" name="Date Placeholder 4"/>
          <p:cNvSpPr>
            <a:spLocks noGrp="1"/>
          </p:cNvSpPr>
          <p:nvPr>
            <p:ph type="dt" sz="half" idx="10"/>
          </p:nvPr>
        </p:nvSpPr>
        <p:spPr/>
        <p:txBody>
          <a:bodyPr/>
          <a:lstStyle/>
          <a:p>
            <a:fld id="{E99C37A8-C27E-45C9-B330-F969CD2F3CA9}" type="datetime1">
              <a:rPr lang="en-US" smtClean="0"/>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54D1-FDD9-4227-AB8F-CBC9F09C9B0C}" type="slidenum">
              <a:rPr lang="en-US" smtClean="0"/>
              <a:t>‹#›</a:t>
            </a:fld>
            <a:endParaRPr lang="en-US"/>
          </a:p>
        </p:txBody>
      </p:sp>
      <p:sp>
        <p:nvSpPr>
          <p:cNvPr id="10"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201567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raphic &amp; Photo">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fld id="{EEC35568-CF12-4578-966F-9F068A8D0951}" type="datetime1">
              <a:rPr lang="en-US" smtClean="0"/>
              <a:t>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5C54D1-FDD9-4227-AB8F-CBC9F09C9B0C}" type="slidenum">
              <a:rPr lang="en-US" smtClean="0"/>
              <a:t>‹#›</a:t>
            </a:fld>
            <a:endParaRPr lang="en-US"/>
          </a:p>
        </p:txBody>
      </p:sp>
      <p:sp>
        <p:nvSpPr>
          <p:cNvPr id="9"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1051745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8EED4B-9ABE-4A15-BC4E-6FA6F52E34C1}" type="datetime1">
              <a:rPr lang="en-US" smtClean="0"/>
              <a:t>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5C54D1-FDD9-4227-AB8F-CBC9F09C9B0C}" type="slidenum">
              <a:rPr lang="en-US" smtClean="0"/>
              <a:t>‹#›</a:t>
            </a:fld>
            <a:endParaRPr lang="en-US"/>
          </a:p>
        </p:txBody>
      </p:sp>
    </p:spTree>
    <p:extLst>
      <p:ext uri="{BB962C8B-B14F-4D97-AF65-F5344CB8AC3E}">
        <p14:creationId xmlns:p14="http://schemas.microsoft.com/office/powerpoint/2010/main" val="1220750515"/>
      </p:ext>
    </p:extLst>
  </p:cSld>
  <p:clrMap bg1="lt1" tx1="dk1" bg2="lt2" tx2="dk2" accent1="accent1" accent2="accent2" accent3="accent3" accent4="accent4" accent5="accent5" accent6="accent6" hlink="hlink" folHlink="folHlink"/>
  <p:sldLayoutIdLst>
    <p:sldLayoutId id="2147483649" r:id="rId1"/>
    <p:sldLayoutId id="2147483670" r:id="rId2"/>
    <p:sldLayoutId id="2147483650" r:id="rId3"/>
    <p:sldLayoutId id="2147483685" r:id="rId4"/>
    <p:sldLayoutId id="2147483725" r:id="rId5"/>
    <p:sldLayoutId id="2147483652" r:id="rId6"/>
    <p:sldLayoutId id="2147483721" r:id="rId7"/>
    <p:sldLayoutId id="2147483727" r:id="rId8"/>
    <p:sldLayoutId id="2147483654" r:id="rId9"/>
    <p:sldLayoutId id="2147483696" r:id="rId10"/>
    <p:sldLayoutId id="2147483691" r:id="rId11"/>
    <p:sldLayoutId id="2147483722" r:id="rId12"/>
    <p:sldLayoutId id="2147483697" r:id="rId13"/>
    <p:sldLayoutId id="2147483665" r:id="rId14"/>
    <p:sldLayoutId id="2147483724" r:id="rId15"/>
    <p:sldLayoutId id="2147483708" r:id="rId16"/>
    <p:sldLayoutId id="2147483666" r:id="rId17"/>
    <p:sldLayoutId id="2147483709" r:id="rId18"/>
    <p:sldLayoutId id="2147483667" r:id="rId19"/>
    <p:sldLayoutId id="2147483692" r:id="rId20"/>
    <p:sldLayoutId id="2147483663" r:id="rId2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9.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9.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9.xml"/><Relationship Id="rId5" Type="http://schemas.openxmlformats.org/officeDocument/2006/relationships/image" Target="../media/image12.emf"/><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3" Type="http://schemas.openxmlformats.org/officeDocument/2006/relationships/hyperlink" Target="https://ec.europa.eu/europeaid/sites/devco/files/methodology-aid-delivery-methods-project-cycle-management-200403_en_2.pdf" TargetMode="External"/><Relationship Id="rId7" Type="http://schemas.openxmlformats.org/officeDocument/2006/relationships/hyperlink" Target="http://web.undp.org/evaluation/documents/HandBook/OC-guidelines/Guidelines-for-OutcomeEvaluators-2002.pdf" TargetMode="External"/><Relationship Id="rId2" Type="http://schemas.openxmlformats.org/officeDocument/2006/relationships/notesSlide" Target="../notesSlides/notesSlide21.xml"/><Relationship Id="rId1" Type="http://schemas.openxmlformats.org/officeDocument/2006/relationships/slideLayout" Target="../slideLayouts/slideLayout19.xml"/><Relationship Id="rId6" Type="http://schemas.openxmlformats.org/officeDocument/2006/relationships/hyperlink" Target="http://link.springer.com/article/10.1007/s00267-013-0205-7" TargetMode="External"/><Relationship Id="rId5" Type="http://schemas.openxmlformats.org/officeDocument/2006/relationships/hyperlink" Target="https://www.oecd.org/dac/2754804.pdf" TargetMode="External"/><Relationship Id="rId4" Type="http://schemas.openxmlformats.org/officeDocument/2006/relationships/hyperlink" Target="http://elearningpcm.ch/read/"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hyperlink" Target="http://www.winrock.org/" TargetMode="Externa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7564" y="862944"/>
            <a:ext cx="11396869" cy="2526125"/>
          </a:xfrm>
        </p:spPr>
        <p:txBody>
          <a:bodyPr/>
          <a:lstStyle/>
          <a:p>
            <a:r>
              <a:rPr lang="de-DE" dirty="0"/>
              <a:t>Bangladesh Climate-Resilient Ecosystem Curriculum (BACUM)</a:t>
            </a:r>
            <a:endParaRPr lang="en-US" dirty="0"/>
          </a:p>
        </p:txBody>
      </p:sp>
      <p:sp>
        <p:nvSpPr>
          <p:cNvPr id="3" name="Subtitle 2"/>
          <p:cNvSpPr>
            <a:spLocks noGrp="1"/>
          </p:cNvSpPr>
          <p:nvPr>
            <p:ph type="subTitle" idx="1"/>
          </p:nvPr>
        </p:nvSpPr>
        <p:spPr>
          <a:xfrm>
            <a:off x="124689" y="3705160"/>
            <a:ext cx="11942618" cy="1444484"/>
          </a:xfrm>
        </p:spPr>
        <p:txBody>
          <a:bodyPr>
            <a:normAutofit/>
          </a:bodyPr>
          <a:lstStyle/>
          <a:p>
            <a:r>
              <a:rPr lang="de-DE" sz="4800" dirty="0"/>
              <a:t>Module 2: REDD+ in Climate Change Context</a:t>
            </a:r>
            <a:endParaRPr lang="en-US" sz="4800" dirty="0"/>
          </a:p>
        </p:txBody>
      </p:sp>
    </p:spTree>
    <p:extLst>
      <p:ext uri="{BB962C8B-B14F-4D97-AF65-F5344CB8AC3E}">
        <p14:creationId xmlns:p14="http://schemas.microsoft.com/office/powerpoint/2010/main" val="2312613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a:t>Leaning in M&amp;E</a:t>
            </a:r>
            <a:endParaRPr lang="en-US" dirty="0"/>
          </a:p>
        </p:txBody>
      </p:sp>
      <p:grpSp>
        <p:nvGrpSpPr>
          <p:cNvPr id="2" name="Group 1"/>
          <p:cNvGrpSpPr/>
          <p:nvPr/>
        </p:nvGrpSpPr>
        <p:grpSpPr>
          <a:xfrm>
            <a:off x="1074803" y="1388888"/>
            <a:ext cx="10021943" cy="5102923"/>
            <a:chOff x="1074803" y="1388888"/>
            <a:chExt cx="10021943" cy="5102923"/>
          </a:xfrm>
        </p:grpSpPr>
        <p:sp>
          <p:nvSpPr>
            <p:cNvPr id="4" name="Text Box 12"/>
            <p:cNvSpPr txBox="1">
              <a:spLocks noChangeArrowheads="1"/>
            </p:cNvSpPr>
            <p:nvPr/>
          </p:nvSpPr>
          <p:spPr bwMode="auto">
            <a:xfrm>
              <a:off x="4759091" y="1388888"/>
              <a:ext cx="2414869" cy="720001"/>
            </a:xfrm>
            <a:prstGeom prst="rect">
              <a:avLst/>
            </a:prstGeom>
            <a:solidFill>
              <a:srgbClr val="FF0000"/>
            </a:solidFill>
            <a:ln>
              <a:noFill/>
            </a:ln>
          </p:spPr>
          <p:txBody>
            <a:bodyPr lIns="0" tIns="0" rIns="0" bIns="0"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en-GB" altLang="en-US" sz="2800" b="1" dirty="0">
                  <a:solidFill>
                    <a:schemeClr val="bg1"/>
                  </a:solidFill>
                  <a:latin typeface="+mn-lt"/>
                </a:rPr>
                <a:t>Learning</a:t>
              </a:r>
              <a:endParaRPr lang="de-DE" altLang="en-US" sz="2800" b="1" dirty="0">
                <a:solidFill>
                  <a:schemeClr val="bg1"/>
                </a:solidFill>
                <a:latin typeface="+mn-lt"/>
              </a:endParaRPr>
            </a:p>
          </p:txBody>
        </p:sp>
        <p:sp>
          <p:nvSpPr>
            <p:cNvPr id="5" name="Text Box 13"/>
            <p:cNvSpPr txBox="1">
              <a:spLocks noChangeArrowheads="1"/>
            </p:cNvSpPr>
            <p:nvPr/>
          </p:nvSpPr>
          <p:spPr bwMode="auto">
            <a:xfrm>
              <a:off x="1074803" y="5630037"/>
              <a:ext cx="2474065" cy="861774"/>
            </a:xfrm>
            <a:prstGeom prst="rect">
              <a:avLst/>
            </a:prstGeom>
            <a:solidFill>
              <a:srgbClr val="00CC99"/>
            </a:solidFill>
            <a:ln>
              <a:noFill/>
            </a:ln>
          </p:spPr>
          <p:style>
            <a:lnRef idx="2">
              <a:schemeClr val="accent2"/>
            </a:lnRef>
            <a:fillRef idx="1">
              <a:schemeClr val="lt1"/>
            </a:fillRef>
            <a:effectRef idx="0">
              <a:schemeClr val="accent2"/>
            </a:effectRef>
            <a:fontRef idx="minor">
              <a:schemeClr val="dk1"/>
            </a:fontRef>
          </p:style>
          <p:txBody>
            <a:bodyPr wrap="square" lIns="0" tIns="0" rIns="0" bIns="0" anchor="ctr">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de-DE" altLang="en-US" sz="2800" b="1" dirty="0">
                  <a:solidFill>
                    <a:schemeClr val="bg1"/>
                  </a:solidFill>
                  <a:latin typeface="+mn-lt"/>
                </a:rPr>
                <a:t>Knowledge Management</a:t>
              </a:r>
              <a:endParaRPr lang="de-DE" altLang="en-US" sz="2800" dirty="0">
                <a:solidFill>
                  <a:schemeClr val="bg1"/>
                </a:solidFill>
                <a:latin typeface="+mn-lt"/>
              </a:endParaRPr>
            </a:p>
          </p:txBody>
        </p:sp>
        <p:grpSp>
          <p:nvGrpSpPr>
            <p:cNvPr id="6" name="Group 14"/>
            <p:cNvGrpSpPr>
              <a:grpSpLocks/>
            </p:cNvGrpSpPr>
            <p:nvPr/>
          </p:nvGrpSpPr>
          <p:grpSpPr bwMode="auto">
            <a:xfrm>
              <a:off x="3573220" y="2215642"/>
              <a:ext cx="4774509" cy="3998186"/>
              <a:chOff x="4918" y="12013"/>
              <a:chExt cx="5128" cy="3821"/>
            </a:xfrm>
          </p:grpSpPr>
          <p:grpSp>
            <p:nvGrpSpPr>
              <p:cNvPr id="7" name="Group 15"/>
              <p:cNvGrpSpPr>
                <a:grpSpLocks/>
              </p:cNvGrpSpPr>
              <p:nvPr/>
            </p:nvGrpSpPr>
            <p:grpSpPr bwMode="auto">
              <a:xfrm>
                <a:off x="4918" y="12013"/>
                <a:ext cx="5128" cy="3641"/>
                <a:chOff x="4919" y="11119"/>
                <a:chExt cx="5988" cy="4536"/>
              </a:xfrm>
            </p:grpSpPr>
            <p:sp>
              <p:nvSpPr>
                <p:cNvPr id="9" name="AutoShape 16"/>
                <p:cNvSpPr>
                  <a:spLocks noChangeArrowheads="1"/>
                </p:cNvSpPr>
                <p:nvPr/>
              </p:nvSpPr>
              <p:spPr bwMode="auto">
                <a:xfrm>
                  <a:off x="4919" y="11119"/>
                  <a:ext cx="5988" cy="4536"/>
                </a:xfrm>
                <a:prstGeom prst="triangle">
                  <a:avLst>
                    <a:gd name="adj" fmla="val 50000"/>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fr-FR" altLang="en-US" sz="1800">
                    <a:solidFill>
                      <a:schemeClr val="bg1"/>
                    </a:solidFill>
                    <a:latin typeface="+mn-lt"/>
                  </a:endParaRPr>
                </a:p>
              </p:txBody>
            </p:sp>
            <p:sp>
              <p:nvSpPr>
                <p:cNvPr id="10" name="Line 17"/>
                <p:cNvSpPr>
                  <a:spLocks noChangeShapeType="1"/>
                </p:cNvSpPr>
                <p:nvPr/>
              </p:nvSpPr>
              <p:spPr bwMode="auto">
                <a:xfrm flipH="1">
                  <a:off x="4980" y="14002"/>
                  <a:ext cx="2908" cy="1614"/>
                </a:xfrm>
                <a:prstGeom prst="line">
                  <a:avLst/>
                </a:prstGeom>
                <a:noFill/>
                <a:ln w="9525">
                  <a:solidFill>
                    <a:srgbClr val="003399"/>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chemeClr val="bg1"/>
                    </a:solidFill>
                  </a:endParaRPr>
                </a:p>
              </p:txBody>
            </p:sp>
            <p:sp>
              <p:nvSpPr>
                <p:cNvPr id="11" name="Line 18"/>
                <p:cNvSpPr>
                  <a:spLocks noChangeShapeType="1"/>
                </p:cNvSpPr>
                <p:nvPr/>
              </p:nvSpPr>
              <p:spPr bwMode="auto">
                <a:xfrm flipV="1">
                  <a:off x="7898" y="11183"/>
                  <a:ext cx="12" cy="2822"/>
                </a:xfrm>
                <a:prstGeom prst="line">
                  <a:avLst/>
                </a:prstGeom>
                <a:noFill/>
                <a:ln w="9525">
                  <a:solidFill>
                    <a:srgbClr val="003399"/>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chemeClr val="bg1"/>
                    </a:solidFill>
                  </a:endParaRPr>
                </a:p>
              </p:txBody>
            </p:sp>
            <p:sp>
              <p:nvSpPr>
                <p:cNvPr id="12" name="Line 19"/>
                <p:cNvSpPr>
                  <a:spLocks noChangeShapeType="1"/>
                </p:cNvSpPr>
                <p:nvPr/>
              </p:nvSpPr>
              <p:spPr bwMode="auto">
                <a:xfrm>
                  <a:off x="7890" y="14000"/>
                  <a:ext cx="2901" cy="1598"/>
                </a:xfrm>
                <a:prstGeom prst="line">
                  <a:avLst/>
                </a:prstGeom>
                <a:noFill/>
                <a:ln w="9525">
                  <a:solidFill>
                    <a:srgbClr val="003399"/>
                  </a:solidFill>
                  <a:round/>
                  <a:headEnd/>
                  <a:tailEnd type="triangle" w="med" len="med"/>
                </a:ln>
                <a:extLst>
                  <a:ext uri="{909E8E84-426E-40DD-AFC4-6F175D3DCCD1}">
                    <a14:hiddenFill xmlns:a14="http://schemas.microsoft.com/office/drawing/2010/main">
                      <a:noFill/>
                    </a14:hiddenFill>
                  </a:ext>
                </a:extLst>
              </p:spPr>
              <p:txBody>
                <a:bodyPr/>
                <a:lstStyle/>
                <a:p>
                  <a:endParaRPr lang="en-US">
                    <a:solidFill>
                      <a:schemeClr val="bg1"/>
                    </a:solidFill>
                  </a:endParaRPr>
                </a:p>
              </p:txBody>
            </p:sp>
          </p:grpSp>
          <p:sp>
            <p:nvSpPr>
              <p:cNvPr id="8" name="Oval 20"/>
              <p:cNvSpPr>
                <a:spLocks noChangeArrowheads="1"/>
              </p:cNvSpPr>
              <p:nvPr/>
            </p:nvSpPr>
            <p:spPr bwMode="auto">
              <a:xfrm>
                <a:off x="6035" y="12928"/>
                <a:ext cx="2903" cy="2906"/>
              </a:xfrm>
              <a:prstGeom prst="ellipse">
                <a:avLst/>
              </a:prstGeom>
              <a:gradFill rotWithShape="1">
                <a:gsLst>
                  <a:gs pos="0">
                    <a:srgbClr val="003399"/>
                  </a:gs>
                  <a:gs pos="100000">
                    <a:srgbClr val="EFF2F9">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endParaRPr lang="fr-FR" altLang="en-US" sz="1800">
                  <a:solidFill>
                    <a:schemeClr val="bg1"/>
                  </a:solidFill>
                  <a:latin typeface="+mn-lt"/>
                </a:endParaRPr>
              </a:p>
            </p:txBody>
          </p:sp>
        </p:grpSp>
        <p:sp>
          <p:nvSpPr>
            <p:cNvPr id="13" name="Text Box 21"/>
            <p:cNvSpPr txBox="1">
              <a:spLocks noChangeArrowheads="1"/>
            </p:cNvSpPr>
            <p:nvPr/>
          </p:nvSpPr>
          <p:spPr bwMode="auto">
            <a:xfrm>
              <a:off x="4680040" y="4050712"/>
              <a:ext cx="2609255" cy="955923"/>
            </a:xfrm>
            <a:prstGeom prst="rect">
              <a:avLst/>
            </a:prstGeom>
            <a:noFill/>
            <a:ln>
              <a:noFill/>
            </a:ln>
          </p:spPr>
          <p:txBody>
            <a:bodyPr lIns="0" tIns="0" rIns="0" bIns="0"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de-DE" altLang="en-US" sz="4400" b="1" dirty="0">
                  <a:solidFill>
                    <a:srgbClr val="FF0000"/>
                  </a:solidFill>
                  <a:latin typeface="+mn-lt"/>
                </a:rPr>
                <a:t>M&amp;E</a:t>
              </a:r>
            </a:p>
          </p:txBody>
        </p:sp>
        <p:sp>
          <p:nvSpPr>
            <p:cNvPr id="15" name="Text Box 12"/>
            <p:cNvSpPr txBox="1">
              <a:spLocks noChangeArrowheads="1"/>
            </p:cNvSpPr>
            <p:nvPr/>
          </p:nvSpPr>
          <p:spPr bwMode="auto">
            <a:xfrm>
              <a:off x="8440222" y="5665481"/>
              <a:ext cx="2656524" cy="720001"/>
            </a:xfrm>
            <a:prstGeom prst="rect">
              <a:avLst/>
            </a:prstGeom>
            <a:solidFill>
              <a:srgbClr val="0099CC"/>
            </a:solidFill>
            <a:ln>
              <a:noFill/>
            </a:ln>
          </p:spPr>
          <p:txBody>
            <a:bodyPr lIns="0" tIns="0" rIns="0" bIns="0"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en-GB" altLang="en-US" sz="2800" b="1" dirty="0">
                  <a:solidFill>
                    <a:schemeClr val="bg1"/>
                  </a:solidFill>
                  <a:latin typeface="+mn-lt"/>
                </a:rPr>
                <a:t>Accountability</a:t>
              </a:r>
              <a:endParaRPr lang="de-DE" altLang="en-US" sz="2800" b="1" dirty="0">
                <a:solidFill>
                  <a:schemeClr val="bg1"/>
                </a:solidFill>
                <a:latin typeface="+mn-lt"/>
              </a:endParaRPr>
            </a:p>
          </p:txBody>
        </p:sp>
      </p:grpSp>
    </p:spTree>
    <p:extLst>
      <p:ext uri="{BB962C8B-B14F-4D97-AF65-F5344CB8AC3E}">
        <p14:creationId xmlns:p14="http://schemas.microsoft.com/office/powerpoint/2010/main" val="2411309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039638156"/>
              </p:ext>
            </p:extLst>
          </p:nvPr>
        </p:nvGraphicFramePr>
        <p:xfrm>
          <a:off x="268225" y="1529222"/>
          <a:ext cx="11635099" cy="51334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en-US" dirty="0"/>
              <a:t>Norms for Evaluation</a:t>
            </a:r>
          </a:p>
        </p:txBody>
      </p:sp>
    </p:spTree>
    <p:extLst>
      <p:ext uri="{BB962C8B-B14F-4D97-AF65-F5344CB8AC3E}">
        <p14:creationId xmlns:p14="http://schemas.microsoft.com/office/powerpoint/2010/main" val="1600736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A5E768ED-2541-4A14-B410-D6FDD99187C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822E8D90-DEF9-4203-ABE2-C0172887B9B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460A2C44-D588-4756-99AE-C0CAF07FD23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5B9993EF-AA72-47D8-8479-1B131EEF8B2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AB573B23-D7D3-4E71-87CF-A147616964F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79693FB5-CE12-4172-B25C-DB3BC6134CA6}"/>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graphicEl>
                                              <a:dgm id="{26653D9C-2928-4A67-B0E9-AB7204CA89E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386070AF-C861-44F8-B776-3DC97BCD83D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Project vs. Outcome Evaluations</a:t>
            </a:r>
          </a:p>
        </p:txBody>
      </p:sp>
      <p:graphicFrame>
        <p:nvGraphicFramePr>
          <p:cNvPr id="3" name="Table 2"/>
          <p:cNvGraphicFramePr>
            <a:graphicFrameLocks noGrp="1"/>
          </p:cNvGraphicFramePr>
          <p:nvPr>
            <p:extLst>
              <p:ext uri="{D42A27DB-BD31-4B8C-83A1-F6EECF244321}">
                <p14:modId xmlns:p14="http://schemas.microsoft.com/office/powerpoint/2010/main" val="1327312848"/>
              </p:ext>
            </p:extLst>
          </p:nvPr>
        </p:nvGraphicFramePr>
        <p:xfrm>
          <a:off x="145774" y="1235243"/>
          <a:ext cx="11880000" cy="5568215"/>
        </p:xfrm>
        <a:graphic>
          <a:graphicData uri="http://schemas.openxmlformats.org/drawingml/2006/table">
            <a:tbl>
              <a:tblPr firstRow="1" bandRow="1">
                <a:tableStyleId>{22838BEF-8BB2-4498-84A7-C5851F593DF1}</a:tableStyleId>
              </a:tblPr>
              <a:tblGrid>
                <a:gridCol w="1634981">
                  <a:extLst>
                    <a:ext uri="{9D8B030D-6E8A-4147-A177-3AD203B41FA5}">
                      <a16:colId xmlns:a16="http://schemas.microsoft.com/office/drawing/2014/main" xmlns="" val="20000"/>
                    </a:ext>
                  </a:extLst>
                </a:gridCol>
                <a:gridCol w="4088215">
                  <a:extLst>
                    <a:ext uri="{9D8B030D-6E8A-4147-A177-3AD203B41FA5}">
                      <a16:colId xmlns:a16="http://schemas.microsoft.com/office/drawing/2014/main" xmlns="" val="20001"/>
                    </a:ext>
                  </a:extLst>
                </a:gridCol>
                <a:gridCol w="6156804">
                  <a:extLst>
                    <a:ext uri="{9D8B030D-6E8A-4147-A177-3AD203B41FA5}">
                      <a16:colId xmlns:a16="http://schemas.microsoft.com/office/drawing/2014/main" xmlns="" val="20002"/>
                    </a:ext>
                  </a:extLst>
                </a:gridCol>
              </a:tblGrid>
              <a:tr h="576898">
                <a:tc>
                  <a:txBody>
                    <a:bodyPr/>
                    <a:lstStyle/>
                    <a:p>
                      <a:endParaRPr lang="en-US" sz="2400" dirty="0"/>
                    </a:p>
                  </a:txBody>
                  <a:tcPr>
                    <a:solidFill>
                      <a:srgbClr val="00CC99"/>
                    </a:solidFill>
                  </a:tcPr>
                </a:tc>
                <a:tc>
                  <a:txBody>
                    <a:bodyPr/>
                    <a:lstStyle/>
                    <a:p>
                      <a:r>
                        <a:rPr lang="en-US" sz="2400" dirty="0"/>
                        <a:t>Project</a:t>
                      </a:r>
                      <a:r>
                        <a:rPr lang="en-US" sz="2400" baseline="0" dirty="0"/>
                        <a:t> Evaluation</a:t>
                      </a:r>
                      <a:endParaRPr lang="en-US" sz="2400" dirty="0"/>
                    </a:p>
                  </a:txBody>
                  <a:tcPr>
                    <a:solidFill>
                      <a:srgbClr val="00CC99"/>
                    </a:solidFill>
                  </a:tcPr>
                </a:tc>
                <a:tc>
                  <a:txBody>
                    <a:bodyPr/>
                    <a:lstStyle/>
                    <a:p>
                      <a:r>
                        <a:rPr lang="en-US" sz="2400" dirty="0"/>
                        <a:t>Outcome Evaluation</a:t>
                      </a:r>
                    </a:p>
                  </a:txBody>
                  <a:tcPr>
                    <a:solidFill>
                      <a:srgbClr val="00CC99"/>
                    </a:solidFill>
                  </a:tcPr>
                </a:tc>
                <a:extLst>
                  <a:ext uri="{0D108BD9-81ED-4DB2-BD59-A6C34878D82A}">
                    <a16:rowId xmlns:a16="http://schemas.microsoft.com/office/drawing/2014/main" xmlns="" val="10000"/>
                  </a:ext>
                </a:extLst>
              </a:tr>
              <a:tr h="1349853">
                <a:tc>
                  <a:txBody>
                    <a:bodyPr/>
                    <a:lstStyle/>
                    <a:p>
                      <a:r>
                        <a:rPr lang="en-US" sz="2400" b="1" dirty="0"/>
                        <a:t>Focus</a:t>
                      </a:r>
                    </a:p>
                  </a:txBody>
                  <a:tcPr>
                    <a:solidFill>
                      <a:srgbClr val="FFFF99"/>
                    </a:solidFill>
                  </a:tcPr>
                </a:tc>
                <a:tc>
                  <a:txBody>
                    <a:bodyPr/>
                    <a:lstStyle/>
                    <a:p>
                      <a:r>
                        <a:rPr lang="en-US" sz="2000" b="0" i="0" u="none" strike="noStrike" kern="1200" baseline="0" dirty="0">
                          <a:solidFill>
                            <a:schemeClr val="dk1"/>
                          </a:solidFill>
                          <a:latin typeface="+mn-lt"/>
                          <a:ea typeface="+mn-ea"/>
                          <a:cs typeface="+mn-cs"/>
                        </a:rPr>
                        <a:t>Processes/inputs (if and how project objectives were</a:t>
                      </a:r>
                    </a:p>
                    <a:p>
                      <a:r>
                        <a:rPr lang="en-US" sz="2000" b="0" i="0" u="none" strike="noStrike" kern="1200" baseline="0" dirty="0">
                          <a:solidFill>
                            <a:schemeClr val="dk1"/>
                          </a:solidFill>
                          <a:latin typeface="+mn-lt"/>
                          <a:ea typeface="+mn-ea"/>
                          <a:cs typeface="+mn-cs"/>
                        </a:rPr>
                        <a:t>achieved within a sector or geographic area)</a:t>
                      </a:r>
                      <a:endParaRPr lang="en-US" sz="2000" dirty="0"/>
                    </a:p>
                  </a:txBody>
                  <a:tcPr>
                    <a:solidFill>
                      <a:srgbClr val="FFFF99"/>
                    </a:solidFill>
                  </a:tcPr>
                </a:tc>
                <a:tc>
                  <a:txBody>
                    <a:bodyPr/>
                    <a:lstStyle/>
                    <a:p>
                      <a:r>
                        <a:rPr lang="en-US" sz="2000" b="0" i="0" u="none" strike="noStrike" kern="1200" baseline="0" dirty="0">
                          <a:solidFill>
                            <a:schemeClr val="dk1"/>
                          </a:solidFill>
                          <a:latin typeface="+mn-lt"/>
                          <a:ea typeface="+mn-ea"/>
                          <a:cs typeface="+mn-cs"/>
                        </a:rPr>
                        <a:t>Results (whether, why and how the outcome has been achieved, and the contribution of a donor to a change in a given development situation)</a:t>
                      </a:r>
                      <a:endParaRPr lang="en-US" sz="2000" dirty="0"/>
                    </a:p>
                  </a:txBody>
                  <a:tcPr>
                    <a:solidFill>
                      <a:srgbClr val="FFFF99"/>
                    </a:solidFill>
                  </a:tcPr>
                </a:tc>
                <a:extLst>
                  <a:ext uri="{0D108BD9-81ED-4DB2-BD59-A6C34878D82A}">
                    <a16:rowId xmlns:a16="http://schemas.microsoft.com/office/drawing/2014/main" xmlns="" val="10001"/>
                  </a:ext>
                </a:extLst>
              </a:tr>
              <a:tr h="1663772">
                <a:tc>
                  <a:txBody>
                    <a:bodyPr/>
                    <a:lstStyle/>
                    <a:p>
                      <a:r>
                        <a:rPr lang="en-US" sz="2400" b="1" dirty="0"/>
                        <a:t>Scope</a:t>
                      </a:r>
                    </a:p>
                  </a:txBody>
                  <a:tcPr>
                    <a:solidFill>
                      <a:srgbClr val="66FFFF"/>
                    </a:solidFill>
                  </a:tcPr>
                </a:tc>
                <a:tc>
                  <a:txBody>
                    <a:bodyPr/>
                    <a:lstStyle/>
                    <a:p>
                      <a:r>
                        <a:rPr lang="en-US" sz="2000" dirty="0"/>
                        <a:t>Specific</a:t>
                      </a:r>
                      <a:r>
                        <a:rPr lang="en-US" sz="2000" baseline="0" dirty="0"/>
                        <a:t> to project objectives, inputs, outputs and activities</a:t>
                      </a:r>
                      <a:endParaRPr lang="en-US" sz="2000" dirty="0"/>
                    </a:p>
                  </a:txBody>
                  <a:tcPr>
                    <a:solidFill>
                      <a:srgbClr val="66FFFF"/>
                    </a:solidFill>
                  </a:tcPr>
                </a:tc>
                <a:tc>
                  <a:txBody>
                    <a:bodyPr/>
                    <a:lstStyle/>
                    <a:p>
                      <a:r>
                        <a:rPr lang="en-US" sz="2000" b="0" i="0" u="none" strike="noStrike" kern="1200" baseline="0" dirty="0">
                          <a:solidFill>
                            <a:schemeClr val="dk1"/>
                          </a:solidFill>
                          <a:latin typeface="+mn-lt"/>
                          <a:ea typeface="+mn-ea"/>
                          <a:cs typeface="+mn-cs"/>
                        </a:rPr>
                        <a:t>Broad, encompassing outcomes and the extent to which programs, projects, soft assistance, partners’ interventions and synergies among partners contributed to its achievement</a:t>
                      </a:r>
                      <a:endParaRPr lang="en-US" sz="2000" dirty="0"/>
                    </a:p>
                  </a:txBody>
                  <a:tcPr>
                    <a:solidFill>
                      <a:srgbClr val="66FFFF"/>
                    </a:solidFill>
                  </a:tcPr>
                </a:tc>
                <a:extLst>
                  <a:ext uri="{0D108BD9-81ED-4DB2-BD59-A6C34878D82A}">
                    <a16:rowId xmlns:a16="http://schemas.microsoft.com/office/drawing/2014/main" xmlns="" val="10002"/>
                  </a:ext>
                </a:extLst>
              </a:tr>
              <a:tr h="1977692">
                <a:tc>
                  <a:txBody>
                    <a:bodyPr/>
                    <a:lstStyle/>
                    <a:p>
                      <a:r>
                        <a:rPr lang="en-US" sz="2400" b="1" dirty="0"/>
                        <a:t>Purpose</a:t>
                      </a:r>
                    </a:p>
                  </a:txBody>
                  <a:tcPr>
                    <a:solidFill>
                      <a:srgbClr val="FF99FF"/>
                    </a:solidFill>
                  </a:tcPr>
                </a:tc>
                <a:tc>
                  <a:txBody>
                    <a:bodyPr/>
                    <a:lstStyle/>
                    <a:p>
                      <a:r>
                        <a:rPr lang="en-US" sz="2000" b="0" i="0" u="none" strike="noStrike" kern="1200" baseline="0" dirty="0">
                          <a:solidFill>
                            <a:schemeClr val="dk1"/>
                          </a:solidFill>
                          <a:latin typeface="+mn-lt"/>
                          <a:ea typeface="+mn-ea"/>
                          <a:cs typeface="+mn-cs"/>
                        </a:rPr>
                        <a:t>Project based, to improve implementation, to redirect</a:t>
                      </a:r>
                    </a:p>
                    <a:p>
                      <a:r>
                        <a:rPr lang="en-US" sz="2000" b="0" i="0" u="none" strike="noStrike" kern="1200" baseline="0" dirty="0">
                          <a:solidFill>
                            <a:schemeClr val="dk1"/>
                          </a:solidFill>
                          <a:latin typeface="+mn-lt"/>
                          <a:ea typeface="+mn-ea"/>
                          <a:cs typeface="+mn-cs"/>
                        </a:rPr>
                        <a:t>future projects in the same area</a:t>
                      </a:r>
                      <a:endParaRPr lang="en-US" sz="2000" dirty="0"/>
                    </a:p>
                  </a:txBody>
                  <a:tcPr>
                    <a:solidFill>
                      <a:srgbClr val="FF99FF"/>
                    </a:solidFill>
                  </a:tcPr>
                </a:tc>
                <a:tc>
                  <a:txBody>
                    <a:bodyPr/>
                    <a:lstStyle/>
                    <a:p>
                      <a:r>
                        <a:rPr lang="en-US" sz="2000" b="0" i="0" u="none" strike="noStrike" kern="1200" baseline="0" dirty="0">
                          <a:solidFill>
                            <a:schemeClr val="dk1"/>
                          </a:solidFill>
                          <a:latin typeface="+mn-lt"/>
                          <a:ea typeface="+mn-ea"/>
                          <a:cs typeface="+mn-cs"/>
                        </a:rPr>
                        <a:t>To enhance development effectiveness, to assist decision making, to assist policy making, to redirect future donor’s assistance, to systematize innovative approaches to sustainable human development</a:t>
                      </a:r>
                      <a:endParaRPr lang="en-US" sz="2000" dirty="0"/>
                    </a:p>
                  </a:txBody>
                  <a:tcPr>
                    <a:solidFill>
                      <a:srgbClr val="FF99FF"/>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4036160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Evaluation Types</a:t>
            </a:r>
          </a:p>
        </p:txBody>
      </p:sp>
      <p:sp>
        <p:nvSpPr>
          <p:cNvPr id="6" name="Freeform 5"/>
          <p:cNvSpPr/>
          <p:nvPr/>
        </p:nvSpPr>
        <p:spPr>
          <a:xfrm>
            <a:off x="1001485" y="1349829"/>
            <a:ext cx="4613064" cy="2371715"/>
          </a:xfrm>
          <a:custGeom>
            <a:avLst/>
            <a:gdLst>
              <a:gd name="connsiteX0" fmla="*/ 0 w 3755571"/>
              <a:gd name="connsiteY0" fmla="*/ 0 h 2253342"/>
              <a:gd name="connsiteX1" fmla="*/ 3755571 w 3755571"/>
              <a:gd name="connsiteY1" fmla="*/ 0 h 2253342"/>
              <a:gd name="connsiteX2" fmla="*/ 3755571 w 3755571"/>
              <a:gd name="connsiteY2" fmla="*/ 2253342 h 2253342"/>
              <a:gd name="connsiteX3" fmla="*/ 0 w 3755571"/>
              <a:gd name="connsiteY3" fmla="*/ 2253342 h 2253342"/>
              <a:gd name="connsiteX4" fmla="*/ 0 w 3755571"/>
              <a:gd name="connsiteY4" fmla="*/ 0 h 2253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55571" h="2253342">
                <a:moveTo>
                  <a:pt x="0" y="0"/>
                </a:moveTo>
                <a:lnTo>
                  <a:pt x="3755571" y="0"/>
                </a:lnTo>
                <a:lnTo>
                  <a:pt x="3755571" y="2253342"/>
                </a:lnTo>
                <a:lnTo>
                  <a:pt x="0" y="2253342"/>
                </a:lnTo>
                <a:lnTo>
                  <a:pt x="0" y="0"/>
                </a:lnTo>
                <a:close/>
              </a:path>
            </a:pathLst>
          </a:custGeom>
          <a:solidFill>
            <a:srgbClr val="00FFFF"/>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b="0" kern="1200" baseline="0" dirty="0">
                <a:solidFill>
                  <a:schemeClr val="tx1"/>
                </a:solidFill>
              </a:rPr>
              <a:t>Thematic Evaluation</a:t>
            </a:r>
          </a:p>
        </p:txBody>
      </p:sp>
      <p:sp>
        <p:nvSpPr>
          <p:cNvPr id="8" name="Freeform 7"/>
          <p:cNvSpPr/>
          <p:nvPr/>
        </p:nvSpPr>
        <p:spPr>
          <a:xfrm>
            <a:off x="3146753" y="4284294"/>
            <a:ext cx="6150752" cy="2371715"/>
          </a:xfrm>
          <a:custGeom>
            <a:avLst/>
            <a:gdLst>
              <a:gd name="connsiteX0" fmla="*/ 0 w 3755571"/>
              <a:gd name="connsiteY0" fmla="*/ 0 h 2253342"/>
              <a:gd name="connsiteX1" fmla="*/ 3755571 w 3755571"/>
              <a:gd name="connsiteY1" fmla="*/ 0 h 2253342"/>
              <a:gd name="connsiteX2" fmla="*/ 3755571 w 3755571"/>
              <a:gd name="connsiteY2" fmla="*/ 2253342 h 2253342"/>
              <a:gd name="connsiteX3" fmla="*/ 0 w 3755571"/>
              <a:gd name="connsiteY3" fmla="*/ 2253342 h 2253342"/>
              <a:gd name="connsiteX4" fmla="*/ 0 w 3755571"/>
              <a:gd name="connsiteY4" fmla="*/ 0 h 2253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55571" h="2253342">
                <a:moveTo>
                  <a:pt x="0" y="0"/>
                </a:moveTo>
                <a:lnTo>
                  <a:pt x="3755571" y="0"/>
                </a:lnTo>
                <a:lnTo>
                  <a:pt x="3755571" y="2253342"/>
                </a:lnTo>
                <a:lnTo>
                  <a:pt x="0" y="2253342"/>
                </a:lnTo>
                <a:lnTo>
                  <a:pt x="0" y="0"/>
                </a:lnTo>
                <a:close/>
              </a:path>
            </a:pathLst>
          </a:custGeom>
          <a:solidFill>
            <a:srgbClr val="FFFF66"/>
          </a:solidFill>
        </p:spPr>
        <p:style>
          <a:lnRef idx="2">
            <a:schemeClr val="lt1">
              <a:hueOff val="0"/>
              <a:satOff val="0"/>
              <a:lumOff val="0"/>
              <a:alphaOff val="0"/>
            </a:schemeClr>
          </a:lnRef>
          <a:fillRef idx="1">
            <a:schemeClr val="accent4">
              <a:hueOff val="5197846"/>
              <a:satOff val="-23984"/>
              <a:lumOff val="883"/>
              <a:alphaOff val="0"/>
            </a:schemeClr>
          </a:fillRef>
          <a:effectRef idx="0">
            <a:schemeClr val="accent4">
              <a:hueOff val="5197846"/>
              <a:satOff val="-23984"/>
              <a:lumOff val="883"/>
              <a:alphaOff val="0"/>
            </a:schemeClr>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b="0" kern="1200" baseline="0" dirty="0">
                <a:solidFill>
                  <a:schemeClr val="tx1"/>
                </a:solidFill>
              </a:rPr>
              <a:t>Country, Regional or Global Program Evaluation</a:t>
            </a:r>
          </a:p>
        </p:txBody>
      </p:sp>
      <p:sp>
        <p:nvSpPr>
          <p:cNvPr id="9" name="Freeform 8"/>
          <p:cNvSpPr/>
          <p:nvPr/>
        </p:nvSpPr>
        <p:spPr>
          <a:xfrm>
            <a:off x="6490364" y="1349829"/>
            <a:ext cx="4613064" cy="2371715"/>
          </a:xfrm>
          <a:custGeom>
            <a:avLst/>
            <a:gdLst>
              <a:gd name="connsiteX0" fmla="*/ 0 w 3755571"/>
              <a:gd name="connsiteY0" fmla="*/ 0 h 2253342"/>
              <a:gd name="connsiteX1" fmla="*/ 3755571 w 3755571"/>
              <a:gd name="connsiteY1" fmla="*/ 0 h 2253342"/>
              <a:gd name="connsiteX2" fmla="*/ 3755571 w 3755571"/>
              <a:gd name="connsiteY2" fmla="*/ 2253342 h 2253342"/>
              <a:gd name="connsiteX3" fmla="*/ 0 w 3755571"/>
              <a:gd name="connsiteY3" fmla="*/ 2253342 h 2253342"/>
              <a:gd name="connsiteX4" fmla="*/ 0 w 3755571"/>
              <a:gd name="connsiteY4" fmla="*/ 0 h 2253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55571" h="2253342">
                <a:moveTo>
                  <a:pt x="0" y="0"/>
                </a:moveTo>
                <a:lnTo>
                  <a:pt x="3755571" y="0"/>
                </a:lnTo>
                <a:lnTo>
                  <a:pt x="3755571" y="2253342"/>
                </a:lnTo>
                <a:lnTo>
                  <a:pt x="0" y="2253342"/>
                </a:lnTo>
                <a:lnTo>
                  <a:pt x="0" y="0"/>
                </a:lnTo>
                <a:close/>
              </a:path>
            </a:pathLst>
          </a:custGeom>
          <a:solidFill>
            <a:srgbClr val="66FF33"/>
          </a:solidFill>
        </p:spPr>
        <p:style>
          <a:lnRef idx="2">
            <a:schemeClr val="lt1">
              <a:hueOff val="0"/>
              <a:satOff val="0"/>
              <a:lumOff val="0"/>
              <a:alphaOff val="0"/>
            </a:schemeClr>
          </a:lnRef>
          <a:fillRef idx="1">
            <a:schemeClr val="accent4">
              <a:hueOff val="10395692"/>
              <a:satOff val="-47968"/>
              <a:lumOff val="1765"/>
              <a:alphaOff val="0"/>
            </a:schemeClr>
          </a:fillRef>
          <a:effectRef idx="0">
            <a:schemeClr val="accent4">
              <a:hueOff val="10395692"/>
              <a:satOff val="-47968"/>
              <a:lumOff val="1765"/>
              <a:alphaOff val="0"/>
            </a:schemeClr>
          </a:effectRef>
          <a:fontRef idx="minor">
            <a:schemeClr val="lt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b="0" kern="1200" baseline="0" dirty="0">
                <a:solidFill>
                  <a:schemeClr val="tx1"/>
                </a:solidFill>
              </a:rPr>
              <a:t>Impact Evaluation</a:t>
            </a:r>
          </a:p>
        </p:txBody>
      </p:sp>
    </p:spTree>
    <p:extLst>
      <p:ext uri="{BB962C8B-B14F-4D97-AF65-F5344CB8AC3E}">
        <p14:creationId xmlns:p14="http://schemas.microsoft.com/office/powerpoint/2010/main" val="301607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AutoShape 4" descr="data:image/jpeg;base64,/9j/4AAQSkZJRgABAQAAAQABAAD/2wCEAAkGBhMGEBQUEQgSFRUUEhUUFBUUFxQXFhMYFBQXFRcUFhQbGyYfFxkjGRcUHy8gIycpLC0tGR4xNTAqNSYrLSkBCQoKBQUFDQUFDSkYEhgpKSkpKSkpKSkpKSkpKSkpKSkpKSkpKSkpKSkpKSkpKSkpKSkpKSkpKSkpKSkpKSkpKf/AABEIAL0BCwMBIgACEQEDEQH/xAAbAAEAAgMBAQAAAAAAAAAAAAAABgcDBAUCAf/EAEsQAAEDAwEEBwMFCwkJAAAAAAEAAgMEBREGBxIhMRNBUWFxgZEiMqEUQlKSsSMzNENTYnJzgsHSFRYXRmOTorLCCCRFhJSz0eLw/8QAFAEBAAAAAAAAAAAAAAAAAAAAAP/EABQRAQAAAAAAAAAAAAAAAAAAAAD/2gAMAwEAAhEDEQA/ALxREQEREBERAREQEREBERAREQEREBERAREQEREBERAREQEREBERAREQEREBERAREQEREBERAREQEREBERAREQEREBERAREQEREBERAREQEREBERAREQEREBERAREQEREBERARF5e8RjJcABzJ4AeaD0ijN22lW2yffb7BkfNjd0rvDdj3iPNcX+k2ovHC26Pq5weUs+7TwnvDnZ3h6ILAWGqq2UTC+SdjGjm57g1o8XHgFBJaS9XJu9VX+jt8fWIGdI/HYZJTutPe0qP3e32C2+1X36W4TdQfUSTvz9FscJAb4FBaFp1FTX7e+TXKGbd97o3tfu+IB4LoqiKvRc2qg02rRwtzWuDm1U8j4p3AA8GsaS5oOc5457VILXpHUtsAA1bTPA6pd+X1e6He+KC10Vfiq1Hb/eoLZUgfk3yxvPm/DR6I7aVWW78K0FXNxzNPu1DfVoA+KCwEVdO240cP3y03GM9YfTgY/xr43b1bOt1S3xhP7iUFjIoDBtytE3O6Ob+lDN+5pXUi2pWqYZGoafzcWn0IBQSpFFP6VLVnH84YPU/bhdm2akpbz+D3WCXujkY4+gOQg6SIiAiIgIiICIiAiIgIiICIuPfNX0emhmqukUXDO65wLz4RjLj5BB2EVfSbRay/cLVpaaRp5VFV9wg/SaCQ6QeBB7l8Zoe56g43HVr2NPOCgHRN8DMRvOHcQfFBLLzquk08M1N0hi4Z3XvAcfBnvHyCi0m1kXLhbNP1laep7WGKDzleOHm1dizbNLdYjmOzxufz6SXMr89u8/OD4YUmAx1IK3fRai1GfbrqS3Rn5sY6aYDvdxGe8OavUOxWGsIdcL5W1rusSSubH5NBLh5OVjog4lm0VQ6fx8ns8EZHJwYC/+8dl3xXbwiIIhc9lVBfJekqoZ53f2tRUOA7gN/wBkdwwF17Lo+i07+DWmGI/Sawb/AJyHLj6rsIgIiICIiAvhGV9RBrz26KpGH0kbh+c1p+0LlT6Et1T72nqMnt6CLPqGruogi0uy21Tc9PU/k0t+whc2r2I2iqHC0lh+lHLMCPIuI+CnaIKzdsXdRfgesbjAOodIXAeTSxembPLxS/e9osp/WQB3+Z7lZSIK9i0pfY/6+RnxpIT+5bUenL0OetID/wAlH/EFOEQUXXa8vdkrX0tTcqCFzeLJahhZFK0ng9jwCMHv5cQeIXi5bXrnp7Dn19nqW5wRBJvu9GvBHjhXbXWuG5gCajjlA5CRjXgeAcCuedF0B/q/R/8ATw/woNTQOt4td0gmYzce07ksecmN448+tpGCD+8FSVVfobH84bmKamYyljiiicI2tYzpmboHstAG9n5QrQQYqmqZRtLpJmsaObnkNaPEngo3X7UbXbvf1DAf1bjL/wBsOXBdsTguknS3C81lY/P4x4YzwDWjLR3BwClFp0Fb7IB0Fjp2kcnFge/+8fl3xQRybbhb3HFPDV1J6hBA45+vurTfru9X04odEmFv5SscW8O3cO58C5WY1gZwDcDsC9IK6g0HdL7xuWsJGtPOChAibjsMuASO4tPipDYdndv04d6G1R7/AD6WTMkme3ffkg+GFJEQEREBERAREQEREBERARFo3i+QafiMtTWMijHznnGT2Ac3HuGSg3kVT3Xb6yhLXs01VPpnEhlQ/wC5NkIODuAsII/aB7gtmj/2hbbUe/FVRnr3o2uHqx5z6ILPRVhW/wC0JbaYexHUynq3Y2tHmXuGPRY6XaJeNUcaDRojYeUtW5waQfnAexn9neQWmir+Ow3+u4y6qpKfPzYKcS485ACsc+ib1zbtCJPYaWJo+BP2ILERVHVWHVNv4x6ip5h1DdiBPk+ED/EsUFXq2PnQ0zu9xpf9MgQXCvEszYGlznhrQMkkgADtJPJVnDb9T3P37rQ0wPMsYHvHgNxw+IW1T7Hm3Ah10v8AV1xBzuPe6OEeEYcSPJwQdC6bW6GjeY6cy1so/F0bDL6vHs48CVig2ovI+6aKvDe8U28P8wPwUutdohskYjp6OOJg+bG0NHiccz3nitzCCFnapTt52i5A/RNJNn/wsDtX1+p8x2/Ts1ODwNVXN6NsYPNzIOLpXdnHGcZ4Kdog4+ldLxaTpxDES4lxfLI7i+aR3vSPPWT8BgLsIiAiIgIiICIiAiIgIiICIiAiIgIoVftVyVF2prbTZaSBUVUo+ZEzLhE3sLyA0nqDxjicj1tK1FNbY4aWid/vdbL0MJ/JtAzJN+yCOPVnPUg+a02jt0/I2lpaY1VdJwjgZyZkZDpSPdGOOOeOJ3RxWtZ9mn8oSNqrxU/LKnmI3fg1PnjuRxcnY7TwPPGeK2rFo+DZvSTzxwuqKgRPlmlefus5a0vc0OOdwEjlx6skniu7pjVNPq6nbPTVG808HA8Hxu62Pb81w+PMZHFB0ZKVkzNx0LSwjBaQC0js3eWO5Rmt2VWq4HL9PwA/mB0Y9Iy0KVogrnU2x+mEAfbKVtNVwPE0D2l3tOZxDHlxPA4HE8jjqyDIdBawGsKbedH0c8TjFUwnIMUreBGDxDTgkeY5gqSqu9a0D9F1Yu1LESwgR3GFv4yLIAqAPps4Z7gOQ3iQsRFho6xlwjZJHKHMe0PY4cnNcMgjxCzICIiAiIgIiICIiAiIgIiICIiAiIgIiICIiAiIgLRut8p7E0Oqa+KFrjhple1gJxnAJPE4W8tO6WeC9s3KiiimZnO7I1rwDgjIBHA4J4jtQU7qDWdNpvUcNZFXwzU9TTNgndE9knR+1ulx3Scbu7E7vG8F2NG3YbQr3V1kbx0VHAKel3gTxlL8zbuQeO7Jw4HDmjhhbOo9gVvuwJpt+lf1bhL4898bjn6rgvFi2f1Wg8VNEyNz3MDKuj3j0dRuE4lp5HcYnni4MdwBc4ZxhBzbntoqKWSagm00flmTAwRyZjkfJ7LHBrmg7p3g4cTkEclxrPstvWgC2poquCR+6Olp2uOHjnuEOAbIB2gg591TyjjoNa3KnrGS9HV0ge2WmlbuT8WENEkR45YXEhwyOPPlifoKvtu3inhd0VxtlRRzDg8OY5zR38g8fVPiVYNkv1PqOLpaWsZLHnG83qIAJaQeIOCOB7VsVVBHXDEtMx47Hta4ehC+0lHHb2BkVOyNjfdYxoa1vHPBoGBxygzLxNEJ2lrmBzXAhwIyCCMEEdYIXtc+/X6HTVO+eonDI2DJJ5uPU1o+c49QQQ/ZvmxVlwtokLoaV8ctNniWR1LTIYs9jSeHiVYChOzO1zObU19VCWTXCUS9GecULAWwRnv3ST4EdamyAiIgIiICIiAiIgIiICIvjuXAIPqKGxfy7Un2jaoR3CpmcPi1q2G6ar6r7/rCQA/NpaeCH0e8SOQblDryguMjomXmHpGvdG6N7tx+80lpAa/BdxB5ZXeyq/Ow21y7xlgnle9xc6R80m+5zjkuO7gEkknkkGzGfTvG2aqqYQOUNRuzwfohhxuDvGSgsBFCYddTafcI7xbhBkhrauEufSPJ5BxPtQE9j/UKZwzNqGhzJA5rgC1zSCCDyII5hB7REQEREBERAREQR7VWg6TWAHT0xEjfcnjO5NH2brxzHccjuUTOmL7pbjRaijrYxyhrB7eOoCXOT9do7lZqIK3g2uvsx3bvpupozy6VrTLAe8PH2De8VIKLafa68ZbqGnH6x/Rn0k3SpO5oeMEZB5jtXCuGg7fdc9LYaZxPN3Rsa767QD8UHAuG0l13ndSWemjqpmtzJM94FNCMgbxcDmXiRwZ6niFsWjZ0Zpm1N0uLq2oacxtcN2ngP9lDyyPpHsBxniuZV7E4KOTprZdKihmHIxuc+M9eHNcd4ju3sdy9xatuWjOF2tongHOtpATuD6U0GAQO0gADqygsVFrW64x3aJssNQ2SN4y17TkEf/cMdS2UBERAREQEREBERAREQEREBERAREQY56dtU0sfE1zXAhzXAFrgeYIPAhQOr0TV6ScZbLWAMJLn0E5LoHE8T0LicwuPZkDvAGFYCIIHa9rlOX9DcKaS31HWyoBEZ72TYwW95wPFTemq2VrQ6OZr2nk5hDmnwI4FYrha4bszcno45WfRka17fQgqI1Wxy3SOLoYpqVx5upppI/gSWjyCCcIqquexCSr+961rwByExdLj0e1YqPS2odGHNNeoq6IfiZ3ODj+iXn2fKTHcUFtIq+btQqKPhVaFuTH9fQRidme54wCsh2k1VR940FcnfrWthHqcoJ6ir/8Anbe6j3NBMaOrpKuH7OC8m/6gP9VKMdxqG/xoLCRVvLqnUFMMnRUDh+ZUMJ9N/PwXFq9ttdZCPlmiJY254uLpGjxa50e6fVBcSKG6e2t2zULARdWQu646gticD2Zcd137JKkEepKWb3btTnwljP8AqQR7V+1Gn0dUCGSgqZT0bZHOgY14YHOcAHZcMH2SfBe9P7VrdqNwYyv6OR3KOdpicc8MAn2XHuBJWps6ubb5V3acPBBrWwtIOQWU8QY0juPtHzU5dGH82g+PFBXcFOdA3pkcTcUVy38MHuQVTG7x3ByaHgDgOZPY0KxlXN4vjdaXekpKX7pHQz/K6qZvFjHMY5scQdyLi5xB/wDV2LGQEREBERAREQEREBERAREQEREBERAREQEREBERATCIgIiIC+YyvqIOJcdE0F2JM1jpnk83GJm99cDPxXDqti1oqv8Agoae1kkzfhv4+Cm6IK0j2HxWlxfb9Q11I88914c046i0BpcO4krPJsuq7kQ2s11WSw4w6KNrYd8djnBxyO0EKxEQc2wacp9LwiKlo2xMHEgc3H6TnHi495K6SIgIiICIiAiIgIiICIiAiIgIiICIiAiIgIiICIiAiIgIiICIiAiIgIiICIiAiIgIiICIiAiIgIiICIiAiIgIiICIiAiIgIiICIiAiIgIiICIiAiIgIiICIiAiIgIiICIiAiIg//Z"/>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12" name="AutoShape 12" descr="data:image/jpeg;base64,/9j/4AAQSkZJRgABAQAAAQABAAD/2wCEAAkGBxISEhUQExQVFhQUFBcZFRISFRYXGRgYFBYYFhQUFRoaHSggGxoxGxcXITEhJSkrLi4uGR80ODQwNygtLisBCgoKDg0OGxAQGywkICQsLiwsLDcsLC4sLiwsNiwsLCwsLCwsLCwsLCwtLCwuLCwsLCwsLC8sLCwsLCwsLCwsLP/AABEIAOEA4QMBEQACEQEDEQH/xAAcAAEAAgMBAQEAAAAAAAAAAAAABQYDBAcCAQj/xABOEAABAwIDAggICQkFCQAAAAABAAIDBBEFEiEGMQcTIkFRYXGBFDJSkZOhscEjQkRUgpKi0dIWM0NTYnKDssIkNWNzlBUXNLO0w8TT4f/EABoBAQACAwEAAAAAAAAAAAAAAAADBAECBQb/xAA2EQEAAQIDAwoFBAIDAQAAAAAAAQIDBBExBRIhEyIyQVFhcZGhwRSBsdHwI0JS4TPxJFNiFf/aAAwDAQACEQMRAD8A7igICAgICAgICAgICAgICAgICAgICAgICAgICAgICAgICAgICAgICAgICAgICAgICAgICAgICAgICAgICAgICAgICAgICAgICAgICAgICAgICAgICAgICAgICAgICAgICAgICAgICAgICAgICAgICAgICAgICAgICAgICAgICAgICAgICAgICAgICAgICAgICAgICAgICAgICAgICAgICAgICAgICAgICAgICAgICAghtpdqaSga19TKGZzZjQHOc61sxa1oJIFxc7hcdIQQUfCvhB+UuHbT1Ht4uyDei4RMKd8thH75LP5gEG7Dtfhz/FraU/x4vxINhu0NGd1VT900f4kH07QUfzmn9NH+JBqzbYYcw2dW0oPXPF+JB5O2mG7/AA6l9PF+JDJ5O2+GfPqT08f4kHn8usL+fUvpo/vQbFPtdh8hsytpXE7gJ479njIJkG6xExPGDLJ9WQQeZHhoLibAC5J5gFrVVFMTVVpDMRMzlCp49wgU9K/I6GqkH6yCIPYfpZredR04mzV0a484STZuU60z5IX/AH04bezmVLf3o2e56mjjoingyt4ZMLPPOP4R9xQZBwwYV5cw/gSe4IzkyDhdwn9dJ/p5vwow9Dhbwj9e/wD08/4EHscLGD/OXf6ep/8AWgyR8KeEHdVeeGob7Y0GZvCThJ+Vs72yD2tQDwk4SPlbO5sh/pQSOAbW0Va5zKadsjmC7m2c11vKAeASL2FxpqEE2gICDi3CmzwrHKGiIuwNizA84klc6UejjC1rnKmZbUrfLwcYU75K0fuvlb7Hqly1fam3IazuCzCj+geOyoqPe9Z5evtY3IYjwT4X+rl9PL7ynxFZuQ8HgjwzyZvSn3hZ+IrNyHwcEeGeTN6U/cnxFZuQ9jgmwzyJfTP9yx8RWbkPQ4KML/VSH+PL7nJ8RWbkMreCzCR+gce2oqPxrHL19puQ2YuDnC2/JWn958rva5OWr7Wd2ElQ7K0EJDoqSnY4bniJmYfSIv61rNdU6ybsJ6iffOOh1h9Vp9pKtYfoIrmrZU7QQRu0UuWneenK3672tPtVTHTlh6/D68E+FjO9T4qWvIPQPD42u3gHtAKzEzGhMRLA/DYHb4Yj2xsPuUkXrkaVT5y0m3ROsR5Nd+AUZ301P6GP8K3jF340uVecteQtfxjyhj/Jqi+bQ+jb9y2+NxH86vOWPhrP8Y8n38m6L5rB6Jn3J8biP+yrzk+HtfxjyfDs1RfNoPRt+5PjcR/Orzk+Gs/xjyeHbK0R+Tx9wt7Csxj8TH75Y+Fs/wAYYJNi6A/obdkkg9jlJG0sTH7vSPs1nB2Z/b6yx/kLQfqnemm/Gtv/AKmK/l6R9mPgrPZ6z90fsJE2j2gEDBlZIx7GAknR0LZt5NzyoyNV38Fem9Yprq145+cuTibcW7k0xo70rSAQEHGfz21b+iBun0aVo/mkUV+eZLejV1dUE4gICAgICAgICD1ReO8dTD58w9yuYfoyhuat1WEYghtqz8AB0vb6ruHrHqVDak/8Wr5fWFrBR+tHz+ipLyjuiAgICAgICAgIKViLuKx2hl8p0I+s98R9Tl6XZFWdiY7Jn2cfaEZXc+53tdVQEBBxnYz4TaLEJfIE7e9ssUf9BUGInmpLerq6pJhAQEBAQEBBpvxSAS+DmWMSkA8UXtz2NyDlvfmPmWd2cs2M24sMs9KN/d71aw3WiuNhWkQgh9qj8D9MewrmbWnLD/OF3AR+r8lRXmHaEBAQEBAQEBAQUXb05KzD5eiUG/7k0TveV6DYs82uO+PdytoxzqZ8fZ+gF2nNEBBxrgt5WLYq/wDxZft1Up/pVfE6QkturKmmEBAQEBAQY6gOLXBps7Kcp6DbQ+dIYcm4UNmIKakFZFmE7qol9Rm+Edx2e4zDmBAAA3WPWrVmuZqynTJHVC97AY4+toYaiQASHM1+XcXRvLM3VcAOt1qG7Tu1ZN6ZzhaKY6qTDay1uaNlXEIggtrnfBsHS/2NP3rj7Zn9KmO/2l0NnRz5nuVZedddzzG8WmlxSOnZI9jI5GtAjdbM4tDnOcL2dvy2PMD0rvYfD26MFNyqImZiZ4+X9uXdu1VYiKInKIl0JpuL9PQuFo6j6sAgICAgICChcLByxwSDe1z7fVafcu3sWedXHdDnbR0pnxfoNd9yRAQcb4I/7wxY/wCMf+oqFWxOkJbbqqqJRAQEBAQEEdtHU8VSVEmfi8kMh4wC5ZZhs4DnIO5bURnVEMTo/MMmIzvaWPlkc1xBc18jnAkXseUd+p1XR3YQO98ENG+LDIi8W4xz5Gj9h7uQe9oDvpKlfnOtLRoubZLPYOkkX7jb12WcP0mLmiQV1CIKxthLyomdT3fyge0ribZnm0R3y6WztakAuA6rjO0srmV07w4te2YlpbvHQb82hC9dhKYqw1ETGcZODfmYvVTGua08GEczuNme55jIDW53OILgSXEAnm0F+u3MubtibcbtFMRnrPDqXNnxXOdU6L6uG6QgICAgICCicLg/s0X+Y7/lu+5dnY3+Srw93P2j0KfF36E8kdg9i9C5D2gION8EX94Yt/nf+RUqtidIS23VVUSiAgICAgIMNXTMlY6KRocx7S17TuLXCxB7lmJy4sOf03A9RNlEjpJnxg3EDi2x/Zc4DMW+YnnJU84irJpuQ6IxgaA0AAAAAAWAA0AA6FXbvvOB0uHqOb3Kax04a16JBXkAgqm1zryxjyWO+0W/cuBtmedTHc6uzo5tUoRcR0kLi2y1LUv42Vhz6Aua5zcwG7NY66aX3q5Yx1+zTu0Tw8M1e5hbdyd6qOKVp4GxtEbGhrWizWtFgB0BVaq6q5mqqc5lPTTFMZQyrVkQEBAQEBBROFw/2eIftu9UZ+9dnY3+Svw93O2j0KfF36Eckdg9i9C5L2gIONcFGmJ4s3/Gf9mpmHvVbE6QkturKomEBAQEBAQEBAQYqppLHZd+V1u3KbKS1OVcNatEm031HOugrvqCl7TuvVEX0ETNOsuff2Beb2vOd6PD8+rs7PjK380auSvCAgICAgICAgIKHwqtztp4hve94HeGt/qXb2LHOrnw93N2jPCmPF+gl33KEBBx3YUcXj+JxeVxz/POyT/uqviOjCS3q6mqaYQEBAQEBAQEBABWYnKWJZsNkDoY3DUOjYQeotBC6as2UFCxeYPqZz5L2s+qxpt9orym0s/iKs/zq9ndweXJQ1lQWhAQEBAQEBAQEFJ21Znr8Ni6Zm/bnhHsBXoNixza57493K2jPOp+fs74u05ogIOQQt4naqUHTwiE5eu8MbvbC5Q345jejV1BUU4gICAgICAgw1lS2KN8rzZjGlzjYnRoubAak9QWYjOcoYatJVVMjcwpXx38UTyRtJ6LiMvy9h16Qp4w1Xaj5SHmahrJgWOdFA12hdGTK+3PlLmho057G3QVLTh6Y1Ym5KcpadsbGxsFmsaGtHQGiwHmCnRsqCuYvsoJZHTRTOie+2cZWvY4gBocWmxzWAFweYKliMDavTvTqs2cVXbjKNEVJs3Wt0aaeT9pz5Ij1aCN49aoTsWOqv0/tajaPbT6ouKV2eSKRuSWJwEjL5gMwDmua74zCDcHTnBAIIHLxWFqw9e7V8pXrF+m7TnDMqqYQEBAQEBAQVIs47aCiiGojyuPUWNkm18zPOF6bZFGViZ7Zn2cbH1Z3cuyHc11FEQEHIeFoeCYph2J7m3DJHcwbG+7r9Zjlk+qta4zpmGadXT1zVgRkQeHStDgwuAc65DSRcgbyBvKMPaMiAgIIXaa7/BqcX+Hq4gbeRBepeD1EQ5T+8prEZ1o654LSryFEDaKDwo0RLmygAguFmuJGbK085t7+hacpG9urHw1fJcrGiXW6u+PcACSbAC5J3ADeShEZofANo46t0rYmvyxEDjCOS+9/F8248xHSo6LkVzOSzfw1VmKZqnjPV2JlSKyibXwZK+KQD8/TPa4/tU8jXMHblnk+quRtmjO1TV2T9f9Ohs6rKuae2Po1F5x1xAQEGm/FYBKKcysEp3R5hm7LdPVvKmixcmjlIpnd7Wk3aIq3c+LcULcQEFe4I4PCsVrMQ+JG0sYekyENYQeqOL7a9nhbXJWaaOyPXWfV52/Xv3Jq73Z1OiEBBT+FbADWYdKxovJF8NGLXJMYOZo6ywvaOshBp8F2PisoIyTeSEcVJrqSwDI89rMp7b9CoXqN2pPTOcLaom4g57wv4Z8HBXtMjDTTNEksBIkZDIbPey3ODlPn5lYw88d2etHX2pGiqMWpmNc9sWJU5aCyopi2KctcLhxjdyH6WOjgpK8PE9FrFztSFLtnRucI5JDTyH9FVtMDr9AL+S7f8UlV6rVcdTeKolPQzNeLtc1w6WkH2KPJtm9PIAudB0nRDNE0E7KiuzRvD2UsLg4sIc3jagtsMw0ztjjdccwmHSFbw9MxEzKK5LY2ir5qZ7Km+amHJnjDRdmY6TtO820BHR5xLXVNM59XX902Ht0XYmj93VPb3NbbbAxUwieL8/CM8b273AcrKCPOOvtK1u0b0Zxq3wd/kq92rozwn8+rd2QxrwumZKbZxyZAPLba57CCD3ra1Xv05o8XY5G5NPV1eCG2/r3vMWHQn4SoPL6mX3HqNiT1NPStL1UzlRHWsYG3TGd+vSn6/n1WbB8MjpomwxjRo1PO4/Gc7rJUtNMUxlCldu1Xa5qqRuE4jLVVD5GOy0kWaMaAmaQHlPB3hgtYW3382lNU1VZxp9U923RatxTPTnj4R2eMtfb2kLoY6hoJNPMHuDQSTG9ropNBzAPz/w1FjbM3bFVMa9XyR4a5uXYmVMZtHRk2FTBe9rGVgN+ixN15ecJfjWifKXbi/an90eb7U7QUkfj1EI6uMaT5gbrFOFvVaUT5FV63TrVDxT43x2lNT1M99zo4Hhh/iPDWd91co2ViKtco+f2QVY61GnFIRbIYjV6TytooTvjgIkqHDnBf4kf0cy6mH2Xat8a+dPp5KN7HV18KeEeqExXBKOKvhoKSMAUg8Iqpic73SvFoGPedb6l9t2ost9p3uTsTHXVwj39Pqxgre/dz7OKwryrtiCvbc4v4NSvINnyAsZ1Zhyndzbntsr+zsPy1+M9I4z+d6ti7vJ257Z4LvwVbPGiw+Nj22lm+FlHOC8DKw9YYGg9YK9W4K4ICAgIOLV7TgGLGWxFBW3vbcw3uR2scSQPIeQLkKO7b34729M5OsMcCAQQQRcEagg7iD0LnpnpGWOeFr2uY9oc1wLXNcLghwsQR0WSJyYUKEV2CEthjfWYbckRNN6imvqWs8tn365bEuu270VcJ1Q1UZJem4QcFrW5ZZYh5UdYwNsegl4yE9hKnaPDsH2cdysuG9z4QPMHWQYIaXZkzNja2gfLI4Na0ZJbuOjW21aEF1qcKjdDxDQI2ixYYgG5HN1a9gGgINisVRnGTe3XNFWcf77mPDpPCICyZozcuKZvMXNJY+37J3jqcFrTzqeLe5HJ3M6O6Y+rR2Hld4MYXG7qaWSAnp4s8n7JatbM83Ls4JcbEcpvR+6Inz/tD7Jt8HxKspB4rvhGjmGodYd0tvohaW+bcqpWMV+phrdzr0/PI2ebx+LVc51EI4to6D4lx9R/1ilHOuzPYX/08JRR28ff3hP7Y1roaOZ7PHIDGW35pHBgI7M1+5SXasqJyVcJRFd6mJ018uLI1raKjDWi/ExhrWjTO/c0drnkd7lnoUcOprnN+9nPXPlH9Qz4RQ8UzlHNI855ZPKeQAT1NAAaBzBoCzTTlDW7c354aRwiO78172Sohge7I9sbnkE5XhpdYWBNjrbUa9YWyIgw2FhuyKNp6WsaPYEGWpqWRtL5HtY0b3PcGgdpOiDn20XCUHk0uFt8InOhnt8BFf45cdHnotp1nxTFev0Wad6ucvzqSW7VVycqYRmA4T4PGQXGSWRxfNM7xpJHauceroXlMXiqsRc3p06o7Id2xZi1TlHzSaqpniWQNBc4gNaCSToABqSVmImZyhiZiIzlVdkcNOM4j4S8HwKkIygi2dwOZjO0kB7h5IaDvXrsFhfh7W7Os8Z/O5wcTf5WvPq6nc1bVxAQEBBEbU7PQ19O+lmGjtWvHjMePFkb1i/eCQdCUHMNldoZsHm/2TiWkQ/4ep1yBhOmp/RfyHQ6WtXvWs+dCSmrJ1ZrgQCDcHUEbiDuIVNK+oyIIrE9mqKpOaemhkd5bo25vrWzetbRXVGktZiJQ7+DbCib+Ct7pJQPNnst+Wr7TdhRYNnqXE8QbTUELYqOlcHVFZHfNI4bmxvJJ5rAg9LuZt7duKss6pRVTHU7qApGiLwT85Vn4pqeT9GCFrvttctKNZ8fsnvdGiP/AD7z7ZNHYrlNqpR4stbM5h6WjKy/naVra6570uM4TRT2Ux90ZRcrHJrfFg1+rF94Wkf5p8E1fDA0+P3NhuTWYiw7+Ozd3GSn+oedLPTqhnG8bNqe72hK7eg+BueBfi5InkdTJWk+rXuW97oZq+B/zRHbEx6S2tonAxRu3tFRTONujj47O7AbHuWbmnzj6tMP05juq+kpdSK7lnC/sS+UHE6bPx8bQJWMNi6No8Zltcw325xfnABCo4BhPhUIlixGtA3Oj4912HnabHzG2oXGxO0b9ivcqojunjxdGzhLV2nepqn0SUewlKXB8zpp3DcZpCfZY+tUrm1sRVplHy++azTgLUa5z+dyxUlJHE3JGxrGj4rAAO3TnXOruVXJ3q5zlbpoppjKmMmdaNmOeZrGl73BrWi7nOIAAHOSVtTTNU5UxnLEzERnKn/2jG5/A6S7KVhHH1BBt0j/AOM3nebDd6TAbP5Hn19L6f24+KxfKc2nT6/07VgODQ0cDKaBuWNg06STq57jzuJ1JXUUUggICAgICCI2m2cpq+EwVDMw3teNHsd5THcx9R3EEIOZeB4vgWkbfDqAbmgHNGOwAuj7g5ml+TdRV2qauLemrJZNnuEvDqoAcaIXn9HUEM13Wa++R3nv1KrVZrhJFcSt8bw4ZmkEHcWm484UTbNH4zj1LSNzVE0cfQHO5R6mtHKceoBbU0TVpBMxCgVOLVuOuNNQtdT0NyJquQWLxuLGgfyA3OmYtFwbduzFPGdUVVebpuzmAwUMDaaBtmN1JOrnuPjPeedx+4CwACnRpF97G1r20vuvzXQhDVVJNBRuipxxk5BAcSG3kldeSY3Nhq5z7KOYmmjKnVZprouXt65wp9o0j2bWG0sdHTNjvZkMfKceoZnuPfcrNMRRTl2NLldV67NXXMq1weRulfU17xbjpCGA8zQSSOzVrfoFRWOMzX2rmPmKKaLMdUcfz81Y8Qd4HizJzpFVtyOPMHclp9bYz9IrFXMu59ra3+vhJo66eP56rpWUzZY3xPF2vaWuHU4WKsTGcZS5tFU01RVHUh8Ew+Q0bqSpHih0IeCOXGBZkjbG7Ta2/W4utKKZ3N2rwWL1ymL3KW/HwnrhM0jHtY1r3Bzw0BzwLBxA1dbm7FvGeXFXqmJqmY0ZVlq5dtfwfTRTOxDCrNkdczUhsGSc5LL6XJ+KbbyQQd8N+xRep3a4/rwSWrtVurepQNDttDmMNU19NM3R8crXWB81x9IDvXAv7JvUTzOdHr5fZ1rWOt1dLhPokX7U0QF/CYu51z5hqqsYHEz+yU3xVn+UImfbuN7+JpIZamU7msaQOi9rF5+rbrVyzse7VxuTEes/b1V7m0KI6MZ+iRw3g9xDEHNkxKTiIAbiliIznqNrtb2kuO/xV2sPhLViOZHHt63OvYiu70p+XU6thGFQ0sTYII2xxt3Nb6ySdXOPOTclWUDdQEBAQEBAQEBBX8e2Jw+sJdPTsLzvlZeOQ9r2EE96Cov4E6EOLop6qIHe1j4rdlzHfzkoJHBuCLC4Dmcx87t96hwI72MDWu7wUF6hiaxoY0BrWiwa0AAAbgANwQe0BAQRu0OFeFQOgzmPNl5TRfc4GxGlxotK6d6nJNYu8lcivLPJs4bQsgiZCwcljQB0npJ6ybk9q2ppimMoaXLk3KpqnWWntHgUdZFxMhIs4Oa9trtI00vpaxIWtyiK4ylJh8RVYr3qUlDHlaG3JygC7jcmwtcnnK3hDM5zm9owICAg0MVwWmqhlqIIpQN3Gsa63ZcadyCEbwc4UDfwOLsOYj6pNvUgsGH4bDA3JDFHE3yYmNYPM0INpAQEBAQEBAQEBAQEBAQEBAQEBAQEBAQEBAQEBAQEBAQEBAQEBAQEBAQEBAQEBAQEBAQEBAQEBAQEBAQEBAQEBAQEBAQEBAQEBAQEBAQEBAQEBAQEBAQEBAQEBAQEBAQEBAQEBAQEBAQEBAQEBAQEBAQEBAQEBAQEBAQEBAQEBAQEBAQEBAQEBAQEBAQEBAQEBAQEBAQEBAQEBAQEBAQEBAQEBAQEBAQEBAQEBAQEBAQEBAQEBAQEBAQEBAQEBAQEBAQEBAQEBAQEBAQEBAQEBAQf/9k="/>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14" name="AutoShape 14" descr="data:image/jpeg;base64,/9j/4AAQSkZJRgABAQAAAQABAAD/2wCEAAkGBxISEhUQExQVFhQUFBcZFRISFRYXGRgYFBYYFhQUFRoaHSggGxoxGxcXITEhJSkrLi4uGR80ODQwNygtLisBCgoKDg0OGxAQGywkICQsLiwsLDcsLC4sLiwsNiwsLCwsLCwsLCwsLCwtLCwuLCwsLCwsLC8sLCwsLCwsLCwsLP/AABEIAOEA4QMBEQACEQEDEQH/xAAcAAEAAgMBAQEAAAAAAAAAAAAABQYDBAcCAQj/xABOEAABAwIDAggICQkFCQAAAAABAAIDBBEFEiEGMQcTIkFRYXGBFDJSkZOhscEjQkRUgpKi0dIWM0NTYnKDssIkNWNzlBUXNLO0w8TT4f/EABoBAQACAwEAAAAAAAAAAAAAAAADBAECBQb/xAA2EQEAAQIDAwoFBAIDAQAAAAAAAQIDBBExBRIhEyIyQVFhcZGhwRSBsdHwI0JS4TPxJFNiFf/aAAwDAQACEQMRAD8A7igICAgICAgICAgICAgICAgICAgICAgICAgICAgICAgICAgICAgICAgICAgICAgICAgICAgICAgICAgICAgICAgICAgICAgICAgICAgICAgICAgICAgICAgICAgICAgICAgICAgICAgICAgICAgICAgICAgICAgICAgICAgICAgICAgICAgICAgICAgICAgICAgICAgICAgICAgICAgICAgICAgICAgICAgICAgICAghtpdqaSga19TKGZzZjQHOc61sxa1oJIFxc7hcdIQQUfCvhB+UuHbT1Ht4uyDei4RMKd8thH75LP5gEG7Dtfhz/FraU/x4vxINhu0NGd1VT900f4kH07QUfzmn9NH+JBqzbYYcw2dW0oPXPF+JB5O2mG7/AA6l9PF+JDJ5O2+GfPqT08f4kHn8usL+fUvpo/vQbFPtdh8hsytpXE7gJ479njIJkG6xExPGDLJ9WQQeZHhoLibAC5J5gFrVVFMTVVpDMRMzlCp49wgU9K/I6GqkH6yCIPYfpZredR04mzV0a484STZuU60z5IX/AH04bezmVLf3o2e56mjjoingyt4ZMLPPOP4R9xQZBwwYV5cw/gSe4IzkyDhdwn9dJ/p5vwow9Dhbwj9e/wD08/4EHscLGD/OXf6ep/8AWgyR8KeEHdVeeGob7Y0GZvCThJ+Vs72yD2tQDwk4SPlbO5sh/pQSOAbW0Va5zKadsjmC7m2c11vKAeASL2FxpqEE2gICDi3CmzwrHKGiIuwNizA84klc6UejjC1rnKmZbUrfLwcYU75K0fuvlb7Hqly1fam3IazuCzCj+geOyoqPe9Z5evtY3IYjwT4X+rl9PL7ynxFZuQ8HgjwzyZvSn3hZ+IrNyHwcEeGeTN6U/cnxFZuQ9jgmwzyJfTP9yx8RWbkPQ4KML/VSH+PL7nJ8RWbkMreCzCR+gce2oqPxrHL19puQ2YuDnC2/JWn958rva5OWr7Wd2ElQ7K0EJDoqSnY4bniJmYfSIv61rNdU6ybsJ6iffOOh1h9Vp9pKtYfoIrmrZU7QQRu0UuWneenK3672tPtVTHTlh6/D68E+FjO9T4qWvIPQPD42u3gHtAKzEzGhMRLA/DYHb4Yj2xsPuUkXrkaVT5y0m3ROsR5Nd+AUZ301P6GP8K3jF340uVecteQtfxjyhj/Jqi+bQ+jb9y2+NxH86vOWPhrP8Y8n38m6L5rB6Jn3J8biP+yrzk+HtfxjyfDs1RfNoPRt+5PjcR/Orzk+Gs/xjyeHbK0R+Tx9wt7Csxj8TH75Y+Fs/wAYYJNi6A/obdkkg9jlJG0sTH7vSPs1nB2Z/b6yx/kLQfqnemm/Gtv/AKmK/l6R9mPgrPZ6z90fsJE2j2gEDBlZIx7GAknR0LZt5NzyoyNV38Fem9Yprq145+cuTibcW7k0xo70rSAQEHGfz21b+iBun0aVo/mkUV+eZLejV1dUE4gICAgICAgICD1ReO8dTD58w9yuYfoyhuat1WEYghtqz8AB0vb6ruHrHqVDak/8Wr5fWFrBR+tHz+ipLyjuiAgICAgICAgIKViLuKx2hl8p0I+s98R9Tl6XZFWdiY7Jn2cfaEZXc+53tdVQEBBxnYz4TaLEJfIE7e9ssUf9BUGInmpLerq6pJhAQEBAQEBBpvxSAS+DmWMSkA8UXtz2NyDlvfmPmWd2cs2M24sMs9KN/d71aw3WiuNhWkQgh9qj8D9MewrmbWnLD/OF3AR+r8lRXmHaEBAQEBAQEBAQUXb05KzD5eiUG/7k0TveV6DYs82uO+PdytoxzqZ8fZ+gF2nNEBBxrgt5WLYq/wDxZft1Up/pVfE6QkturKmmEBAQEBAQY6gOLXBps7Kcp6DbQ+dIYcm4UNmIKakFZFmE7qol9Rm+Edx2e4zDmBAAA3WPWrVmuZqynTJHVC97AY4+toYaiQASHM1+XcXRvLM3VcAOt1qG7Tu1ZN6ZzhaKY6qTDay1uaNlXEIggtrnfBsHS/2NP3rj7Zn9KmO/2l0NnRz5nuVZedddzzG8WmlxSOnZI9jI5GtAjdbM4tDnOcL2dvy2PMD0rvYfD26MFNyqImZiZ4+X9uXdu1VYiKInKIl0JpuL9PQuFo6j6sAgICAgICChcLByxwSDe1z7fVafcu3sWedXHdDnbR0pnxfoNd9yRAQcb4I/7wxY/wCMf+oqFWxOkJbbqqqJRAQEBAQEEdtHU8VSVEmfi8kMh4wC5ZZhs4DnIO5bURnVEMTo/MMmIzvaWPlkc1xBc18jnAkXseUd+p1XR3YQO98ENG+LDIi8W4xz5Gj9h7uQe9oDvpKlfnOtLRoubZLPYOkkX7jb12WcP0mLmiQV1CIKxthLyomdT3fyge0ribZnm0R3y6WztakAuA6rjO0srmV07w4te2YlpbvHQb82hC9dhKYqw1ETGcZODfmYvVTGua08GEczuNme55jIDW53OILgSXEAnm0F+u3MubtibcbtFMRnrPDqXNnxXOdU6L6uG6QgICAgICCicLg/s0X+Y7/lu+5dnY3+Srw93P2j0KfF36E8kdg9i9C5D2gION8EX94Yt/nf+RUqtidIS23VVUSiAgICAgIMNXTMlY6KRocx7S17TuLXCxB7lmJy4sOf03A9RNlEjpJnxg3EDi2x/Zc4DMW+YnnJU84irJpuQ6IxgaA0AAAAAAWAA0AA6FXbvvOB0uHqOb3Kax04a16JBXkAgqm1zryxjyWO+0W/cuBtmedTHc6uzo5tUoRcR0kLi2y1LUv42Vhz6Aua5zcwG7NY66aX3q5Yx1+zTu0Tw8M1e5hbdyd6qOKVp4GxtEbGhrWizWtFgB0BVaq6q5mqqc5lPTTFMZQyrVkQEBAQEBBROFw/2eIftu9UZ+9dnY3+Svw93O2j0KfF36Eckdg9i9C5L2gIONcFGmJ4s3/Gf9mpmHvVbE6QkturKomEBAQEBAQEBAQYqppLHZd+V1u3KbKS1OVcNatEm031HOugrvqCl7TuvVEX0ETNOsuff2Beb2vOd6PD8+rs7PjK380auSvCAgICAgICAgIKHwqtztp4hve94HeGt/qXb2LHOrnw93N2jPCmPF+gl33KEBBx3YUcXj+JxeVxz/POyT/uqviOjCS3q6mqaYQEBAQEBAQEBABWYnKWJZsNkDoY3DUOjYQeotBC6as2UFCxeYPqZz5L2s+qxpt9orym0s/iKs/zq9ndweXJQ1lQWhAQEBAQEBAQEFJ21Znr8Ni6Zm/bnhHsBXoNixza57493K2jPOp+fs74u05ogIOQQt4naqUHTwiE5eu8MbvbC5Q345jejV1BUU4gICAgICAgw1lS2KN8rzZjGlzjYnRoubAak9QWYjOcoYatJVVMjcwpXx38UTyRtJ6LiMvy9h16Qp4w1Xaj5SHmahrJgWOdFA12hdGTK+3PlLmho057G3QVLTh6Y1Ym5KcpadsbGxsFmsaGtHQGiwHmCnRsqCuYvsoJZHTRTOie+2cZWvY4gBocWmxzWAFweYKliMDavTvTqs2cVXbjKNEVJs3Wt0aaeT9pz5Ij1aCN49aoTsWOqv0/tajaPbT6ouKV2eSKRuSWJwEjL5gMwDmua74zCDcHTnBAIIHLxWFqw9e7V8pXrF+m7TnDMqqYQEBAQEBAQVIs47aCiiGojyuPUWNkm18zPOF6bZFGViZ7Zn2cbH1Z3cuyHc11FEQEHIeFoeCYph2J7m3DJHcwbG+7r9Zjlk+qta4zpmGadXT1zVgRkQeHStDgwuAc65DSRcgbyBvKMPaMiAgIIXaa7/BqcX+Hq4gbeRBepeD1EQ5T+8prEZ1o654LSryFEDaKDwo0RLmygAguFmuJGbK085t7+hacpG9urHw1fJcrGiXW6u+PcACSbAC5J3ADeShEZofANo46t0rYmvyxEDjCOS+9/F8248xHSo6LkVzOSzfw1VmKZqnjPV2JlSKyibXwZK+KQD8/TPa4/tU8jXMHblnk+quRtmjO1TV2T9f9Ohs6rKuae2Po1F5x1xAQEGm/FYBKKcysEp3R5hm7LdPVvKmixcmjlIpnd7Wk3aIq3c+LcULcQEFe4I4PCsVrMQ+JG0sYekyENYQeqOL7a9nhbXJWaaOyPXWfV52/Xv3Jq73Z1OiEBBT+FbADWYdKxovJF8NGLXJMYOZo6ywvaOshBp8F2PisoIyTeSEcVJrqSwDI89rMp7b9CoXqN2pPTOcLaom4g57wv4Z8HBXtMjDTTNEksBIkZDIbPey3ODlPn5lYw88d2etHX2pGiqMWpmNc9sWJU5aCyopi2KctcLhxjdyH6WOjgpK8PE9FrFztSFLtnRucI5JDTyH9FVtMDr9AL+S7f8UlV6rVcdTeKolPQzNeLtc1w6WkH2KPJtm9PIAudB0nRDNE0E7KiuzRvD2UsLg4sIc3jagtsMw0ztjjdccwmHSFbw9MxEzKK5LY2ir5qZ7Km+amHJnjDRdmY6TtO820BHR5xLXVNM59XX902Ht0XYmj93VPb3NbbbAxUwieL8/CM8b273AcrKCPOOvtK1u0b0Zxq3wd/kq92rozwn8+rd2QxrwumZKbZxyZAPLba57CCD3ra1Xv05o8XY5G5NPV1eCG2/r3vMWHQn4SoPL6mX3HqNiT1NPStL1UzlRHWsYG3TGd+vSn6/n1WbB8MjpomwxjRo1PO4/Gc7rJUtNMUxlCldu1Xa5qqRuE4jLVVD5GOy0kWaMaAmaQHlPB3hgtYW3382lNU1VZxp9U923RatxTPTnj4R2eMtfb2kLoY6hoJNPMHuDQSTG9ropNBzAPz/w1FjbM3bFVMa9XyR4a5uXYmVMZtHRk2FTBe9rGVgN+ixN15ecJfjWifKXbi/an90eb7U7QUkfj1EI6uMaT5gbrFOFvVaUT5FV63TrVDxT43x2lNT1M99zo4Hhh/iPDWd91co2ViKtco+f2QVY61GnFIRbIYjV6TytooTvjgIkqHDnBf4kf0cy6mH2Xat8a+dPp5KN7HV18KeEeqExXBKOKvhoKSMAUg8Iqpic73SvFoGPedb6l9t2ost9p3uTsTHXVwj39Pqxgre/dz7OKwryrtiCvbc4v4NSvINnyAsZ1Zhyndzbntsr+zsPy1+M9I4z+d6ti7vJ257Z4LvwVbPGiw+Nj22lm+FlHOC8DKw9YYGg9YK9W4K4ICAgIOLV7TgGLGWxFBW3vbcw3uR2scSQPIeQLkKO7b34729M5OsMcCAQQQRcEagg7iD0LnpnpGWOeFr2uY9oc1wLXNcLghwsQR0WSJyYUKEV2CEthjfWYbckRNN6imvqWs8tn365bEuu270VcJ1Q1UZJem4QcFrW5ZZYh5UdYwNsegl4yE9hKnaPDsH2cdysuG9z4QPMHWQYIaXZkzNja2gfLI4Na0ZJbuOjW21aEF1qcKjdDxDQI2ixYYgG5HN1a9gGgINisVRnGTe3XNFWcf77mPDpPCICyZozcuKZvMXNJY+37J3jqcFrTzqeLe5HJ3M6O6Y+rR2Hld4MYXG7qaWSAnp4s8n7JatbM83Ls4JcbEcpvR+6Inz/tD7Jt8HxKspB4rvhGjmGodYd0tvohaW+bcqpWMV+phrdzr0/PI2ebx+LVc51EI4to6D4lx9R/1ilHOuzPYX/08JRR28ff3hP7Y1roaOZ7PHIDGW35pHBgI7M1+5SXasqJyVcJRFd6mJ018uLI1raKjDWi/ExhrWjTO/c0drnkd7lnoUcOprnN+9nPXPlH9Qz4RQ8UzlHNI855ZPKeQAT1NAAaBzBoCzTTlDW7c354aRwiO78172Sohge7I9sbnkE5XhpdYWBNjrbUa9YWyIgw2FhuyKNp6WsaPYEGWpqWRtL5HtY0b3PcGgdpOiDn20XCUHk0uFt8InOhnt8BFf45cdHnotp1nxTFev0Wad6ucvzqSW7VVycqYRmA4T4PGQXGSWRxfNM7xpJHauceroXlMXiqsRc3p06o7Id2xZi1TlHzSaqpniWQNBc4gNaCSToABqSVmImZyhiZiIzlVdkcNOM4j4S8HwKkIygi2dwOZjO0kB7h5IaDvXrsFhfh7W7Os8Z/O5wcTf5WvPq6nc1bVxAQEBBEbU7PQ19O+lmGjtWvHjMePFkb1i/eCQdCUHMNldoZsHm/2TiWkQ/4ep1yBhOmp/RfyHQ6WtXvWs+dCSmrJ1ZrgQCDcHUEbiDuIVNK+oyIIrE9mqKpOaemhkd5bo25vrWzetbRXVGktZiJQ7+DbCib+Ct7pJQPNnst+Wr7TdhRYNnqXE8QbTUELYqOlcHVFZHfNI4bmxvJJ5rAg9LuZt7duKss6pRVTHU7qApGiLwT85Vn4pqeT9GCFrvttctKNZ8fsnvdGiP/AD7z7ZNHYrlNqpR4stbM5h6WjKy/naVra6570uM4TRT2Ux90ZRcrHJrfFg1+rF94Wkf5p8E1fDA0+P3NhuTWYiw7+Ozd3GSn+oedLPTqhnG8bNqe72hK7eg+BueBfi5InkdTJWk+rXuW97oZq+B/zRHbEx6S2tonAxRu3tFRTONujj47O7AbHuWbmnzj6tMP05juq+kpdSK7lnC/sS+UHE6bPx8bQJWMNi6No8Zltcw325xfnABCo4BhPhUIlixGtA3Oj4912HnabHzG2oXGxO0b9ivcqojunjxdGzhLV2nepqn0SUewlKXB8zpp3DcZpCfZY+tUrm1sRVplHy++azTgLUa5z+dyxUlJHE3JGxrGj4rAAO3TnXOruVXJ3q5zlbpoppjKmMmdaNmOeZrGl73BrWi7nOIAAHOSVtTTNU5UxnLEzERnKn/2jG5/A6S7KVhHH1BBt0j/AOM3nebDd6TAbP5Hn19L6f24+KxfKc2nT6/07VgODQ0cDKaBuWNg06STq57jzuJ1JXUUUggICAgICCI2m2cpq+EwVDMw3teNHsd5THcx9R3EEIOZeB4vgWkbfDqAbmgHNGOwAuj7g5ml+TdRV2qauLemrJZNnuEvDqoAcaIXn9HUEM13Wa++R3nv1KrVZrhJFcSt8bw4ZmkEHcWm484UTbNH4zj1LSNzVE0cfQHO5R6mtHKceoBbU0TVpBMxCgVOLVuOuNNQtdT0NyJquQWLxuLGgfyA3OmYtFwbduzFPGdUVVebpuzmAwUMDaaBtmN1JOrnuPjPeedx+4CwACnRpF97G1r20vuvzXQhDVVJNBRuipxxk5BAcSG3kldeSY3Nhq5z7KOYmmjKnVZprouXt65wp9o0j2bWG0sdHTNjvZkMfKceoZnuPfcrNMRRTl2NLldV67NXXMq1weRulfU17xbjpCGA8zQSSOzVrfoFRWOMzX2rmPmKKaLMdUcfz81Y8Qd4HizJzpFVtyOPMHclp9bYz9IrFXMu59ra3+vhJo66eP56rpWUzZY3xPF2vaWuHU4WKsTGcZS5tFU01RVHUh8Ew+Q0bqSpHih0IeCOXGBZkjbG7Ta2/W4utKKZ3N2rwWL1ymL3KW/HwnrhM0jHtY1r3Bzw0BzwLBxA1dbm7FvGeXFXqmJqmY0ZVlq5dtfwfTRTOxDCrNkdczUhsGSc5LL6XJ+KbbyQQd8N+xRep3a4/rwSWrtVurepQNDttDmMNU19NM3R8crXWB81x9IDvXAv7JvUTzOdHr5fZ1rWOt1dLhPokX7U0QF/CYu51z5hqqsYHEz+yU3xVn+UImfbuN7+JpIZamU7msaQOi9rF5+rbrVyzse7VxuTEes/b1V7m0KI6MZ+iRw3g9xDEHNkxKTiIAbiliIznqNrtb2kuO/xV2sPhLViOZHHt63OvYiu70p+XU6thGFQ0sTYII2xxt3Nb6ySdXOPOTclWUDdQEBAQEBAQEBBX8e2Jw+sJdPTsLzvlZeOQ9r2EE96Cov4E6EOLop6qIHe1j4rdlzHfzkoJHBuCLC4Dmcx87t96hwI72MDWu7wUF6hiaxoY0BrWiwa0AAAbgANwQe0BAQRu0OFeFQOgzmPNl5TRfc4GxGlxotK6d6nJNYu8lcivLPJs4bQsgiZCwcljQB0npJ6ybk9q2ppimMoaXLk3KpqnWWntHgUdZFxMhIs4Oa9trtI00vpaxIWtyiK4ylJh8RVYr3qUlDHlaG3JygC7jcmwtcnnK3hDM5zm9owICAg0MVwWmqhlqIIpQN3Gsa63ZcadyCEbwc4UDfwOLsOYj6pNvUgsGH4bDA3JDFHE3yYmNYPM0INpAQEBAQEBAQEBAQEBAQEBAQEBAQEBAQEBAQEBAQEBAQEBAQEBAQEBAQEBAQEBAQEBAQEBAQEBAQEBAQEBAQEBAQEBAQEBAQEBAQEBAQEBAQEBAQEBAQEBAQEBAQEBAQEBAQEBAQEBAQEBAQEBAQEBAQEBAQEBAQEBAQEBAQEBAQEBAQEBAQEBAQEBAQEBAQEBAQEBAQEBAQEBAQEBAQEBAQEBAQEBAQEBAQEBAQEBAQEBAQEBAQEBAQEBAQEBAQEBAQEBAQEBAQEBAQEBAQEBAQf/9k="/>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16" name="AutoShape 16" descr="data:image/jpeg;base64,/9j/4AAQSkZJRgABAQAAAQABAAD/2wCEAAkGBxISEhUQExQVFhQUFBcZFRISFRYXGRgYFBYYFhQUFRoaHSggGxoxGxcXITEhJSkrLi4uGR80ODQwNygtLisBCgoKDg0OGxAQGywkICQsLiwsLDcsLC4sLiwsNiwsLCwsLCwsLCwsLCwtLCwuLCwsLCwsLC8sLCwsLCwsLCwsLP/AABEIAOEA4QMBEQACEQEDEQH/xAAcAAEAAgMBAQEAAAAAAAAAAAAABQYDBAcCAQj/xABOEAABAwIDAggICQkFCQAAAAABAAIDBBEFEiEGMQcTIkFRYXGBFDJSkZOhscEjQkRUgpKi0dIWM0NTYnKDssIkNWNzlBUXNLO0w8TT4f/EABoBAQACAwEAAAAAAAAAAAAAAAADBAECBQb/xAA2EQEAAQIDAwoFBAIDAQAAAAAAAQIDBBExBRIhEyIyQVFhcZGhwRSBsdHwI0JS4TPxJFNiFf/aAAwDAQACEQMRAD8A7igICAgICAgICAgICAgICAgICAgICAgICAgICAgICAgICAgICAgICAgICAgICAgICAgICAgICAgICAgICAgICAgICAgICAgICAgICAgICAgICAgICAgICAgICAgICAgICAgICAgICAgICAgICAgICAgICAgICAgICAgICAgICAgICAgICAgICAgICAgICAgICAgICAgICAgICAgICAgICAgICAgICAgICAgICAgICAghtpdqaSga19TKGZzZjQHOc61sxa1oJIFxc7hcdIQQUfCvhB+UuHbT1Ht4uyDei4RMKd8thH75LP5gEG7Dtfhz/FraU/x4vxINhu0NGd1VT900f4kH07QUfzmn9NH+JBqzbYYcw2dW0oPXPF+JB5O2mG7/AA6l9PF+JDJ5O2+GfPqT08f4kHn8usL+fUvpo/vQbFPtdh8hsytpXE7gJ479njIJkG6xExPGDLJ9WQQeZHhoLibAC5J5gFrVVFMTVVpDMRMzlCp49wgU9K/I6GqkH6yCIPYfpZredR04mzV0a484STZuU60z5IX/AH04bezmVLf3o2e56mjjoingyt4ZMLPPOP4R9xQZBwwYV5cw/gSe4IzkyDhdwn9dJ/p5vwow9Dhbwj9e/wD08/4EHscLGD/OXf6ep/8AWgyR8KeEHdVeeGob7Y0GZvCThJ+Vs72yD2tQDwk4SPlbO5sh/pQSOAbW0Va5zKadsjmC7m2c11vKAeASL2FxpqEE2gICDi3CmzwrHKGiIuwNizA84klc6UejjC1rnKmZbUrfLwcYU75K0fuvlb7Hqly1fam3IazuCzCj+geOyoqPe9Z5evtY3IYjwT4X+rl9PL7ynxFZuQ8HgjwzyZvSn3hZ+IrNyHwcEeGeTN6U/cnxFZuQ9jgmwzyJfTP9yx8RWbkPQ4KML/VSH+PL7nJ8RWbkMreCzCR+gce2oqPxrHL19puQ2YuDnC2/JWn958rva5OWr7Wd2ElQ7K0EJDoqSnY4bniJmYfSIv61rNdU6ybsJ6iffOOh1h9Vp9pKtYfoIrmrZU7QQRu0UuWneenK3672tPtVTHTlh6/D68E+FjO9T4qWvIPQPD42u3gHtAKzEzGhMRLA/DYHb4Yj2xsPuUkXrkaVT5y0m3ROsR5Nd+AUZ301P6GP8K3jF340uVecteQtfxjyhj/Jqi+bQ+jb9y2+NxH86vOWPhrP8Y8n38m6L5rB6Jn3J8biP+yrzk+HtfxjyfDs1RfNoPRt+5PjcR/Orzk+Gs/xjyeHbK0R+Tx9wt7Csxj8TH75Y+Fs/wAYYJNi6A/obdkkg9jlJG0sTH7vSPs1nB2Z/b6yx/kLQfqnemm/Gtv/AKmK/l6R9mPgrPZ6z90fsJE2j2gEDBlZIx7GAknR0LZt5NzyoyNV38Fem9Yprq145+cuTibcW7k0xo70rSAQEHGfz21b+iBun0aVo/mkUV+eZLejV1dUE4gICAgICAgICD1ReO8dTD58w9yuYfoyhuat1WEYghtqz8AB0vb6ruHrHqVDak/8Wr5fWFrBR+tHz+ipLyjuiAgICAgICAgIKViLuKx2hl8p0I+s98R9Tl6XZFWdiY7Jn2cfaEZXc+53tdVQEBBxnYz4TaLEJfIE7e9ssUf9BUGInmpLerq6pJhAQEBAQEBBpvxSAS+DmWMSkA8UXtz2NyDlvfmPmWd2cs2M24sMs9KN/d71aw3WiuNhWkQgh9qj8D9MewrmbWnLD/OF3AR+r8lRXmHaEBAQEBAQEBAQUXb05KzD5eiUG/7k0TveV6DYs82uO+PdytoxzqZ8fZ+gF2nNEBBxrgt5WLYq/wDxZft1Up/pVfE6QkturKmmEBAQEBAQY6gOLXBps7Kcp6DbQ+dIYcm4UNmIKakFZFmE7qol9Rm+Edx2e4zDmBAAA3WPWrVmuZqynTJHVC97AY4+toYaiQASHM1+XcXRvLM3VcAOt1qG7Tu1ZN6ZzhaKY6qTDay1uaNlXEIggtrnfBsHS/2NP3rj7Zn9KmO/2l0NnRz5nuVZedddzzG8WmlxSOnZI9jI5GtAjdbM4tDnOcL2dvy2PMD0rvYfD26MFNyqImZiZ4+X9uXdu1VYiKInKIl0JpuL9PQuFo6j6sAgICAgICChcLByxwSDe1z7fVafcu3sWedXHdDnbR0pnxfoNd9yRAQcb4I/7wxY/wCMf+oqFWxOkJbbqqqJRAQEBAQEEdtHU8VSVEmfi8kMh4wC5ZZhs4DnIO5bURnVEMTo/MMmIzvaWPlkc1xBc18jnAkXseUd+p1XR3YQO98ENG+LDIi8W4xz5Gj9h7uQe9oDvpKlfnOtLRoubZLPYOkkX7jb12WcP0mLmiQV1CIKxthLyomdT3fyge0ribZnm0R3y6WztakAuA6rjO0srmV07w4te2YlpbvHQb82hC9dhKYqw1ETGcZODfmYvVTGua08GEczuNme55jIDW53OILgSXEAnm0F+u3MubtibcbtFMRnrPDqXNnxXOdU6L6uG6QgICAgICCicLg/s0X+Y7/lu+5dnY3+Srw93P2j0KfF36E8kdg9i9C5D2gION8EX94Yt/nf+RUqtidIS23VVUSiAgICAgIMNXTMlY6KRocx7S17TuLXCxB7lmJy4sOf03A9RNlEjpJnxg3EDi2x/Zc4DMW+YnnJU84irJpuQ6IxgaA0AAAAAAWAA0AA6FXbvvOB0uHqOb3Kax04a16JBXkAgqm1zryxjyWO+0W/cuBtmedTHc6uzo5tUoRcR0kLi2y1LUv42Vhz6Aua5zcwG7NY66aX3q5Yx1+zTu0Tw8M1e5hbdyd6qOKVp4GxtEbGhrWizWtFgB0BVaq6q5mqqc5lPTTFMZQyrVkQEBAQEBBROFw/2eIftu9UZ+9dnY3+Svw93O2j0KfF36Eckdg9i9C5L2gIONcFGmJ4s3/Gf9mpmHvVbE6QkturKomEBAQEBAQEBAQYqppLHZd+V1u3KbKS1OVcNatEm031HOugrvqCl7TuvVEX0ETNOsuff2Beb2vOd6PD8+rs7PjK380auSvCAgICAgICAgIKHwqtztp4hve94HeGt/qXb2LHOrnw93N2jPCmPF+gl33KEBBx3YUcXj+JxeVxz/POyT/uqviOjCS3q6mqaYQEBAQEBAQEBABWYnKWJZsNkDoY3DUOjYQeotBC6as2UFCxeYPqZz5L2s+qxpt9orym0s/iKs/zq9ndweXJQ1lQWhAQEBAQEBAQEFJ21Znr8Ni6Zm/bnhHsBXoNixza57493K2jPOp+fs74u05ogIOQQt4naqUHTwiE5eu8MbvbC5Q345jejV1BUU4gICAgICAgw1lS2KN8rzZjGlzjYnRoubAak9QWYjOcoYatJVVMjcwpXx38UTyRtJ6LiMvy9h16Qp4w1Xaj5SHmahrJgWOdFA12hdGTK+3PlLmho057G3QVLTh6Y1Ym5KcpadsbGxsFmsaGtHQGiwHmCnRsqCuYvsoJZHTRTOie+2cZWvY4gBocWmxzWAFweYKliMDavTvTqs2cVXbjKNEVJs3Wt0aaeT9pz5Ij1aCN49aoTsWOqv0/tajaPbT6ouKV2eSKRuSWJwEjL5gMwDmua74zCDcHTnBAIIHLxWFqw9e7V8pXrF+m7TnDMqqYQEBAQEBAQVIs47aCiiGojyuPUWNkm18zPOF6bZFGViZ7Zn2cbH1Z3cuyHc11FEQEHIeFoeCYph2J7m3DJHcwbG+7r9Zjlk+qta4zpmGadXT1zVgRkQeHStDgwuAc65DSRcgbyBvKMPaMiAgIIXaa7/BqcX+Hq4gbeRBepeD1EQ5T+8prEZ1o654LSryFEDaKDwo0RLmygAguFmuJGbK085t7+hacpG9urHw1fJcrGiXW6u+PcACSbAC5J3ADeShEZofANo46t0rYmvyxEDjCOS+9/F8248xHSo6LkVzOSzfw1VmKZqnjPV2JlSKyibXwZK+KQD8/TPa4/tU8jXMHblnk+quRtmjO1TV2T9f9Ohs6rKuae2Po1F5x1xAQEGm/FYBKKcysEp3R5hm7LdPVvKmixcmjlIpnd7Wk3aIq3c+LcULcQEFe4I4PCsVrMQ+JG0sYekyENYQeqOL7a9nhbXJWaaOyPXWfV52/Xv3Jq73Z1OiEBBT+FbADWYdKxovJF8NGLXJMYOZo6ywvaOshBp8F2PisoIyTeSEcVJrqSwDI89rMp7b9CoXqN2pPTOcLaom4g57wv4Z8HBXtMjDTTNEksBIkZDIbPey3ODlPn5lYw88d2etHX2pGiqMWpmNc9sWJU5aCyopi2KctcLhxjdyH6WOjgpK8PE9FrFztSFLtnRucI5JDTyH9FVtMDr9AL+S7f8UlV6rVcdTeKolPQzNeLtc1w6WkH2KPJtm9PIAudB0nRDNE0E7KiuzRvD2UsLg4sIc3jagtsMw0ztjjdccwmHSFbw9MxEzKK5LY2ir5qZ7Km+amHJnjDRdmY6TtO820BHR5xLXVNM59XX902Ht0XYmj93VPb3NbbbAxUwieL8/CM8b273AcrKCPOOvtK1u0b0Zxq3wd/kq92rozwn8+rd2QxrwumZKbZxyZAPLba57CCD3ra1Xv05o8XY5G5NPV1eCG2/r3vMWHQn4SoPL6mX3HqNiT1NPStL1UzlRHWsYG3TGd+vSn6/n1WbB8MjpomwxjRo1PO4/Gc7rJUtNMUxlCldu1Xa5qqRuE4jLVVD5GOy0kWaMaAmaQHlPB3hgtYW3382lNU1VZxp9U923RatxTPTnj4R2eMtfb2kLoY6hoJNPMHuDQSTG9ropNBzAPz/w1FjbM3bFVMa9XyR4a5uXYmVMZtHRk2FTBe9rGVgN+ixN15ecJfjWifKXbi/an90eb7U7QUkfj1EI6uMaT5gbrFOFvVaUT5FV63TrVDxT43x2lNT1M99zo4Hhh/iPDWd91co2ViKtco+f2QVY61GnFIRbIYjV6TytooTvjgIkqHDnBf4kf0cy6mH2Xat8a+dPp5KN7HV18KeEeqExXBKOKvhoKSMAUg8Iqpic73SvFoGPedb6l9t2ost9p3uTsTHXVwj39Pqxgre/dz7OKwryrtiCvbc4v4NSvINnyAsZ1Zhyndzbntsr+zsPy1+M9I4z+d6ti7vJ257Z4LvwVbPGiw+Nj22lm+FlHOC8DKw9YYGg9YK9W4K4ICAgIOLV7TgGLGWxFBW3vbcw3uR2scSQPIeQLkKO7b34729M5OsMcCAQQQRcEagg7iD0LnpnpGWOeFr2uY9oc1wLXNcLghwsQR0WSJyYUKEV2CEthjfWYbckRNN6imvqWs8tn365bEuu270VcJ1Q1UZJem4QcFrW5ZZYh5UdYwNsegl4yE9hKnaPDsH2cdysuG9z4QPMHWQYIaXZkzNja2gfLI4Na0ZJbuOjW21aEF1qcKjdDxDQI2ixYYgG5HN1a9gGgINisVRnGTe3XNFWcf77mPDpPCICyZozcuKZvMXNJY+37J3jqcFrTzqeLe5HJ3M6O6Y+rR2Hld4MYXG7qaWSAnp4s8n7JatbM83Ls4JcbEcpvR+6Inz/tD7Jt8HxKspB4rvhGjmGodYd0tvohaW+bcqpWMV+phrdzr0/PI2ebx+LVc51EI4to6D4lx9R/1ilHOuzPYX/08JRR28ff3hP7Y1roaOZ7PHIDGW35pHBgI7M1+5SXasqJyVcJRFd6mJ018uLI1raKjDWi/ExhrWjTO/c0drnkd7lnoUcOprnN+9nPXPlH9Qz4RQ8UzlHNI855ZPKeQAT1NAAaBzBoCzTTlDW7c354aRwiO78172Sohge7I9sbnkE5XhpdYWBNjrbUa9YWyIgw2FhuyKNp6WsaPYEGWpqWRtL5HtY0b3PcGgdpOiDn20XCUHk0uFt8InOhnt8BFf45cdHnotp1nxTFev0Wad6ucvzqSW7VVycqYRmA4T4PGQXGSWRxfNM7xpJHauceroXlMXiqsRc3p06o7Id2xZi1TlHzSaqpniWQNBc4gNaCSToABqSVmImZyhiZiIzlVdkcNOM4j4S8HwKkIygi2dwOZjO0kB7h5IaDvXrsFhfh7W7Os8Z/O5wcTf5WvPq6nc1bVxAQEBBEbU7PQ19O+lmGjtWvHjMePFkb1i/eCQdCUHMNldoZsHm/2TiWkQ/4ep1yBhOmp/RfyHQ6WtXvWs+dCSmrJ1ZrgQCDcHUEbiDuIVNK+oyIIrE9mqKpOaemhkd5bo25vrWzetbRXVGktZiJQ7+DbCib+Ct7pJQPNnst+Wr7TdhRYNnqXE8QbTUELYqOlcHVFZHfNI4bmxvJJ5rAg9LuZt7duKss6pRVTHU7qApGiLwT85Vn4pqeT9GCFrvttctKNZ8fsnvdGiP/AD7z7ZNHYrlNqpR4stbM5h6WjKy/naVra6570uM4TRT2Ux90ZRcrHJrfFg1+rF94Wkf5p8E1fDA0+P3NhuTWYiw7+Ozd3GSn+oedLPTqhnG8bNqe72hK7eg+BueBfi5InkdTJWk+rXuW97oZq+B/zRHbEx6S2tonAxRu3tFRTONujj47O7AbHuWbmnzj6tMP05juq+kpdSK7lnC/sS+UHE6bPx8bQJWMNi6No8Zltcw325xfnABCo4BhPhUIlixGtA3Oj4912HnabHzG2oXGxO0b9ivcqojunjxdGzhLV2nepqn0SUewlKXB8zpp3DcZpCfZY+tUrm1sRVplHy++azTgLUa5z+dyxUlJHE3JGxrGj4rAAO3TnXOruVXJ3q5zlbpoppjKmMmdaNmOeZrGl73BrWi7nOIAAHOSVtTTNU5UxnLEzERnKn/2jG5/A6S7KVhHH1BBt0j/AOM3nebDd6TAbP5Hn19L6f24+KxfKc2nT6/07VgODQ0cDKaBuWNg06STq57jzuJ1JXUUUggICAgICCI2m2cpq+EwVDMw3teNHsd5THcx9R3EEIOZeB4vgWkbfDqAbmgHNGOwAuj7g5ml+TdRV2qauLemrJZNnuEvDqoAcaIXn9HUEM13Wa++R3nv1KrVZrhJFcSt8bw4ZmkEHcWm484UTbNH4zj1LSNzVE0cfQHO5R6mtHKceoBbU0TVpBMxCgVOLVuOuNNQtdT0NyJquQWLxuLGgfyA3OmYtFwbduzFPGdUVVebpuzmAwUMDaaBtmN1JOrnuPjPeedx+4CwACnRpF97G1r20vuvzXQhDVVJNBRuipxxk5BAcSG3kldeSY3Nhq5z7KOYmmjKnVZprouXt65wp9o0j2bWG0sdHTNjvZkMfKceoZnuPfcrNMRRTl2NLldV67NXXMq1weRulfU17xbjpCGA8zQSSOzVrfoFRWOMzX2rmPmKKaLMdUcfz81Y8Qd4HizJzpFVtyOPMHclp9bYz9IrFXMu59ra3+vhJo66eP56rpWUzZY3xPF2vaWuHU4WKsTGcZS5tFU01RVHUh8Ew+Q0bqSpHih0IeCOXGBZkjbG7Ta2/W4utKKZ3N2rwWL1ymL3KW/HwnrhM0jHtY1r3Bzw0BzwLBxA1dbm7FvGeXFXqmJqmY0ZVlq5dtfwfTRTOxDCrNkdczUhsGSc5LL6XJ+KbbyQQd8N+xRep3a4/rwSWrtVurepQNDttDmMNU19NM3R8crXWB81x9IDvXAv7JvUTzOdHr5fZ1rWOt1dLhPokX7U0QF/CYu51z5hqqsYHEz+yU3xVn+UImfbuN7+JpIZamU7msaQOi9rF5+rbrVyzse7VxuTEes/b1V7m0KI6MZ+iRw3g9xDEHNkxKTiIAbiliIznqNrtb2kuO/xV2sPhLViOZHHt63OvYiu70p+XU6thGFQ0sTYII2xxt3Nb6ySdXOPOTclWUDdQEBAQEBAQEBBX8e2Jw+sJdPTsLzvlZeOQ9r2EE96Cov4E6EOLop6qIHe1j4rdlzHfzkoJHBuCLC4Dmcx87t96hwI72MDWu7wUF6hiaxoY0BrWiwa0AAAbgANwQe0BAQRu0OFeFQOgzmPNl5TRfc4GxGlxotK6d6nJNYu8lcivLPJs4bQsgiZCwcljQB0npJ6ybk9q2ppimMoaXLk3KpqnWWntHgUdZFxMhIs4Oa9trtI00vpaxIWtyiK4ylJh8RVYr3qUlDHlaG3JygC7jcmwtcnnK3hDM5zm9owICAg0MVwWmqhlqIIpQN3Gsa63ZcadyCEbwc4UDfwOLsOYj6pNvUgsGH4bDA3JDFHE3yYmNYPM0INpAQEBAQEBAQEBAQEBAQEBAQEBAQEBAQEBAQEBAQEBAQEBAQEBAQEBAQEBAQEBAQEBAQEBAQEBAQEBAQEBAQEBAQEBAQEBAQEBAQEBAQEBAQEBAQEBAQEBAQEBAQEBAQEBAQEBAQEBAQEBAQEBAQEBAQEBAQEBAQEBAQEBAQEBAQEBAQEBAQEBAQEBAQEBAQEBAQEBAQEBAQEBAQEBAQEBAQEBAQEBAQEBAQEBAQEBAQEBAQEBAQEBAQEBAQEBAQEBAQEBAQEBAQEBAQEBAQEBAQf/9k="/>
          <p:cNvSpPr>
            <a:spLocks noChangeAspect="1" noChangeArrowheads="1"/>
          </p:cNvSpPr>
          <p:nvPr/>
        </p:nvSpPr>
        <p:spPr bwMode="auto">
          <a:xfrm>
            <a:off x="1679576" y="-1790700"/>
            <a:ext cx="3743325" cy="3743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p:txBody>
          <a:bodyPr>
            <a:normAutofit/>
          </a:bodyPr>
          <a:lstStyle/>
          <a:p>
            <a:r>
              <a:rPr lang="en-US" dirty="0"/>
              <a:t>Purpose of Evaluation</a:t>
            </a:r>
          </a:p>
        </p:txBody>
      </p:sp>
      <p:graphicFrame>
        <p:nvGraphicFramePr>
          <p:cNvPr id="3" name="Diagram 2"/>
          <p:cNvGraphicFramePr/>
          <p:nvPr>
            <p:extLst>
              <p:ext uri="{D42A27DB-BD31-4B8C-83A1-F6EECF244321}">
                <p14:modId xmlns:p14="http://schemas.microsoft.com/office/powerpoint/2010/main" val="4056255902"/>
              </p:ext>
            </p:extLst>
          </p:nvPr>
        </p:nvGraphicFramePr>
        <p:xfrm>
          <a:off x="900895" y="1224465"/>
          <a:ext cx="10573349"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701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30A6E5EC-6BBE-4607-ACED-F7AB309F22A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43C8A8BC-575D-4177-BCAA-86A0F872591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7C9876C2-C5D6-4636-9437-EB22CF2BC87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8F0302BB-1DAF-482E-81AE-DFB67A8AE58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graphicEl>
                                              <a:dgm id="{7B8C333F-8478-454D-96F1-2D8DA46E3A3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noFill/>
        </p:spPr>
        <p:txBody>
          <a:bodyPr>
            <a:normAutofit/>
          </a:bodyPr>
          <a:lstStyle/>
          <a:p>
            <a:pPr marL="514350" indent="-514350"/>
            <a:r>
              <a:rPr lang="en-US" dirty="0"/>
              <a:t>Adaptive Management</a:t>
            </a:r>
          </a:p>
        </p:txBody>
      </p:sp>
      <p:grpSp>
        <p:nvGrpSpPr>
          <p:cNvPr id="19" name="Group 18"/>
          <p:cNvGrpSpPr/>
          <p:nvPr/>
        </p:nvGrpSpPr>
        <p:grpSpPr>
          <a:xfrm>
            <a:off x="1421606" y="2438401"/>
            <a:ext cx="9877766" cy="2948941"/>
            <a:chOff x="1029720" y="2560458"/>
            <a:chExt cx="9501187" cy="2500312"/>
          </a:xfrm>
        </p:grpSpPr>
        <p:grpSp>
          <p:nvGrpSpPr>
            <p:cNvPr id="7" name="Group 6"/>
            <p:cNvGrpSpPr/>
            <p:nvPr/>
          </p:nvGrpSpPr>
          <p:grpSpPr>
            <a:xfrm>
              <a:off x="1029720" y="2560458"/>
              <a:ext cx="9501187" cy="2500312"/>
              <a:chOff x="-385423" y="2200784"/>
              <a:chExt cx="9501187" cy="2500312"/>
            </a:xfrm>
          </p:grpSpPr>
          <p:sp>
            <p:nvSpPr>
              <p:cNvPr id="8" name="Freeform 7"/>
              <p:cNvSpPr/>
              <p:nvPr/>
            </p:nvSpPr>
            <p:spPr>
              <a:xfrm>
                <a:off x="-385423" y="2200784"/>
                <a:ext cx="4167187" cy="2500312"/>
              </a:xfrm>
              <a:custGeom>
                <a:avLst/>
                <a:gdLst>
                  <a:gd name="connsiteX0" fmla="*/ 0 w 4167187"/>
                  <a:gd name="connsiteY0" fmla="*/ 0 h 2500312"/>
                  <a:gd name="connsiteX1" fmla="*/ 4167187 w 4167187"/>
                  <a:gd name="connsiteY1" fmla="*/ 0 h 2500312"/>
                  <a:gd name="connsiteX2" fmla="*/ 4167187 w 4167187"/>
                  <a:gd name="connsiteY2" fmla="*/ 2500312 h 2500312"/>
                  <a:gd name="connsiteX3" fmla="*/ 0 w 4167187"/>
                  <a:gd name="connsiteY3" fmla="*/ 2500312 h 2500312"/>
                  <a:gd name="connsiteX4" fmla="*/ 0 w 4167187"/>
                  <a:gd name="connsiteY4" fmla="*/ 0 h 250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67187" h="2500312">
                    <a:moveTo>
                      <a:pt x="0" y="0"/>
                    </a:moveTo>
                    <a:lnTo>
                      <a:pt x="4167187" y="0"/>
                    </a:lnTo>
                    <a:lnTo>
                      <a:pt x="4167187" y="2500312"/>
                    </a:lnTo>
                    <a:lnTo>
                      <a:pt x="0" y="2500312"/>
                    </a:lnTo>
                    <a:lnTo>
                      <a:pt x="0" y="0"/>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28600" tIns="228600" rIns="228600" bIns="228600" numCol="1" spcCol="1270" anchor="ctr" anchorCtr="0">
                <a:noAutofit/>
              </a:bodyPr>
              <a:lstStyle/>
              <a:p>
                <a:pPr lvl="0" algn="ctr" defTabSz="2667000">
                  <a:lnSpc>
                    <a:spcPct val="90000"/>
                  </a:lnSpc>
                  <a:spcBef>
                    <a:spcPct val="0"/>
                  </a:spcBef>
                  <a:spcAft>
                    <a:spcPct val="35000"/>
                  </a:spcAft>
                </a:pPr>
                <a:r>
                  <a:rPr lang="de-DE" sz="6000" b="1" kern="1200" dirty="0"/>
                  <a:t>Plan A</a:t>
                </a:r>
                <a:endParaRPr lang="en-US" sz="6000" b="1" kern="1200" dirty="0"/>
              </a:p>
            </p:txBody>
          </p:sp>
          <p:sp>
            <p:nvSpPr>
              <p:cNvPr id="9" name="Freeform 8"/>
              <p:cNvSpPr/>
              <p:nvPr/>
            </p:nvSpPr>
            <p:spPr>
              <a:xfrm>
                <a:off x="4948577" y="2200784"/>
                <a:ext cx="4167187" cy="2500312"/>
              </a:xfrm>
              <a:custGeom>
                <a:avLst/>
                <a:gdLst>
                  <a:gd name="connsiteX0" fmla="*/ 0 w 4167187"/>
                  <a:gd name="connsiteY0" fmla="*/ 0 h 2500312"/>
                  <a:gd name="connsiteX1" fmla="*/ 4167187 w 4167187"/>
                  <a:gd name="connsiteY1" fmla="*/ 0 h 2500312"/>
                  <a:gd name="connsiteX2" fmla="*/ 4167187 w 4167187"/>
                  <a:gd name="connsiteY2" fmla="*/ 2500312 h 2500312"/>
                  <a:gd name="connsiteX3" fmla="*/ 0 w 4167187"/>
                  <a:gd name="connsiteY3" fmla="*/ 2500312 h 2500312"/>
                  <a:gd name="connsiteX4" fmla="*/ 0 w 4167187"/>
                  <a:gd name="connsiteY4" fmla="*/ 0 h 250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67187" h="2500312">
                    <a:moveTo>
                      <a:pt x="0" y="0"/>
                    </a:moveTo>
                    <a:lnTo>
                      <a:pt x="4167187" y="0"/>
                    </a:lnTo>
                    <a:lnTo>
                      <a:pt x="4167187" y="2500312"/>
                    </a:lnTo>
                    <a:lnTo>
                      <a:pt x="0" y="2500312"/>
                    </a:lnTo>
                    <a:lnTo>
                      <a:pt x="0" y="0"/>
                    </a:lnTo>
                    <a:close/>
                  </a:path>
                </a:pathLst>
              </a:custGeom>
            </p:spPr>
            <p:style>
              <a:lnRef idx="2">
                <a:schemeClr val="lt1">
                  <a:hueOff val="0"/>
                  <a:satOff val="0"/>
                  <a:lumOff val="0"/>
                  <a:alphaOff val="0"/>
                </a:schemeClr>
              </a:lnRef>
              <a:fillRef idx="1">
                <a:schemeClr val="accent4">
                  <a:hueOff val="10395692"/>
                  <a:satOff val="-47968"/>
                  <a:lumOff val="1765"/>
                  <a:alphaOff val="0"/>
                </a:schemeClr>
              </a:fillRef>
              <a:effectRef idx="0">
                <a:schemeClr val="accent4">
                  <a:hueOff val="10395692"/>
                  <a:satOff val="-47968"/>
                  <a:lumOff val="1765"/>
                  <a:alphaOff val="0"/>
                </a:schemeClr>
              </a:effectRef>
              <a:fontRef idx="minor">
                <a:schemeClr val="lt1"/>
              </a:fontRef>
            </p:style>
            <p:txBody>
              <a:bodyPr spcFirstLastPara="0" vert="horz" wrap="square" lIns="228600" tIns="228600" rIns="228600" bIns="228600" numCol="1" spcCol="1270" anchor="ctr" anchorCtr="0">
                <a:noAutofit/>
              </a:bodyPr>
              <a:lstStyle/>
              <a:p>
                <a:pPr lvl="0" algn="ctr" defTabSz="2667000">
                  <a:lnSpc>
                    <a:spcPct val="90000"/>
                  </a:lnSpc>
                  <a:spcBef>
                    <a:spcPct val="0"/>
                  </a:spcBef>
                  <a:spcAft>
                    <a:spcPct val="35000"/>
                  </a:spcAft>
                </a:pPr>
                <a:r>
                  <a:rPr lang="de-DE" sz="6000" b="1" kern="1200" dirty="0"/>
                  <a:t>Plan B</a:t>
                </a:r>
                <a:endParaRPr lang="en-US" sz="6000" b="1" kern="1200" dirty="0"/>
              </a:p>
            </p:txBody>
          </p:sp>
        </p:grpSp>
        <p:cxnSp>
          <p:nvCxnSpPr>
            <p:cNvPr id="11" name="Straight Connector 10"/>
            <p:cNvCxnSpPr>
              <a:stCxn id="8" idx="1"/>
              <a:endCxn id="8" idx="3"/>
            </p:cNvCxnSpPr>
            <p:nvPr/>
          </p:nvCxnSpPr>
          <p:spPr>
            <a:xfrm flipH="1">
              <a:off x="1029720" y="2560458"/>
              <a:ext cx="4167187" cy="2500312"/>
            </a:xfrm>
            <a:prstGeom prst="line">
              <a:avLst/>
            </a:prstGeom>
            <a:ln w="762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8" idx="0"/>
            </p:cNvCxnSpPr>
            <p:nvPr/>
          </p:nvCxnSpPr>
          <p:spPr>
            <a:xfrm>
              <a:off x="1029720" y="2560458"/>
              <a:ext cx="4167187" cy="2500312"/>
            </a:xfrm>
            <a:prstGeom prst="line">
              <a:avLst/>
            </a:prstGeom>
            <a:ln w="76200" cmpd="sng">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8431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noFill/>
        </p:spPr>
        <p:txBody>
          <a:bodyPr>
            <a:normAutofit/>
          </a:bodyPr>
          <a:lstStyle/>
          <a:p>
            <a:pPr marL="514350" indent="-514350"/>
            <a:r>
              <a:rPr lang="en-US" dirty="0"/>
              <a:t>Adaptive Resource Management</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5108" y="1769236"/>
            <a:ext cx="3038250" cy="17958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87248" y="4389547"/>
            <a:ext cx="2413971" cy="241397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6" name="TextBox 5"/>
          <p:cNvSpPr txBox="1"/>
          <p:nvPr/>
        </p:nvSpPr>
        <p:spPr>
          <a:xfrm>
            <a:off x="9252830" y="4950202"/>
            <a:ext cx="2131141" cy="646331"/>
          </a:xfrm>
          <a:prstGeom prst="rect">
            <a:avLst/>
          </a:prstGeom>
          <a:noFill/>
        </p:spPr>
        <p:txBody>
          <a:bodyPr wrap="square" rtlCol="0">
            <a:spAutoFit/>
          </a:bodyPr>
          <a:lstStyle/>
          <a:p>
            <a:r>
              <a:rPr lang="en-US" sz="3600" b="1" dirty="0">
                <a:solidFill>
                  <a:srgbClr val="FF0000"/>
                </a:solidFill>
              </a:rPr>
              <a:t>Science</a:t>
            </a:r>
            <a:endParaRPr lang="en-GB" sz="3600" b="1" dirty="0">
              <a:solidFill>
                <a:srgbClr val="FF0000"/>
              </a:solidFill>
            </a:endParaRPr>
          </a:p>
        </p:txBody>
      </p:sp>
      <p:sp>
        <p:nvSpPr>
          <p:cNvPr id="10" name="TextBox 9"/>
          <p:cNvSpPr txBox="1"/>
          <p:nvPr/>
        </p:nvSpPr>
        <p:spPr>
          <a:xfrm>
            <a:off x="9540199" y="2020807"/>
            <a:ext cx="1992260" cy="646331"/>
          </a:xfrm>
          <a:prstGeom prst="rect">
            <a:avLst/>
          </a:prstGeom>
          <a:noFill/>
        </p:spPr>
        <p:txBody>
          <a:bodyPr wrap="square" rtlCol="0">
            <a:spAutoFit/>
          </a:bodyPr>
          <a:lstStyle/>
          <a:p>
            <a:r>
              <a:rPr lang="en-US" sz="3600" b="1" dirty="0">
                <a:solidFill>
                  <a:srgbClr val="FF0000"/>
                </a:solidFill>
              </a:rPr>
              <a:t>Art</a:t>
            </a:r>
            <a:endParaRPr lang="en-GB" sz="3600" b="1" dirty="0">
              <a:solidFill>
                <a:srgbClr val="FF0000"/>
              </a:solidFill>
            </a:endParaRPr>
          </a:p>
        </p:txBody>
      </p:sp>
      <p:pic>
        <p:nvPicPr>
          <p:cNvPr id="3" name="Picture 2"/>
          <p:cNvPicPr>
            <a:picLocks noChangeAspect="1"/>
          </p:cNvPicPr>
          <p:nvPr/>
        </p:nvPicPr>
        <p:blipFill rotWithShape="1">
          <a:blip r:embed="rId5"/>
          <a:srcRect l="9176" r="4741"/>
          <a:stretch/>
        </p:blipFill>
        <p:spPr>
          <a:xfrm>
            <a:off x="2048546" y="1235179"/>
            <a:ext cx="3887091" cy="5528085"/>
          </a:xfrm>
          <a:prstGeom prst="rect">
            <a:avLst/>
          </a:prstGeom>
        </p:spPr>
      </p:pic>
    </p:spTree>
    <p:extLst>
      <p:ext uri="{BB962C8B-B14F-4D97-AF65-F5344CB8AC3E}">
        <p14:creationId xmlns:p14="http://schemas.microsoft.com/office/powerpoint/2010/main" val="998261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“Managing natural resources in the face of uncertainty, with a focus on its reduction”</a:t>
            </a:r>
          </a:p>
          <a:p>
            <a:r>
              <a:rPr lang="en-US" dirty="0"/>
              <a:t>Dual management focus</a:t>
            </a:r>
          </a:p>
          <a:p>
            <a:pPr lvl="1"/>
            <a:r>
              <a:rPr lang="en-US" dirty="0"/>
              <a:t>Achieving the goals of resource management</a:t>
            </a:r>
          </a:p>
          <a:p>
            <a:pPr lvl="1"/>
            <a:r>
              <a:rPr lang="en-US" dirty="0"/>
              <a:t>Increasing the level of understanding about resource dynamics pursuant to these goals</a:t>
            </a:r>
          </a:p>
          <a:p>
            <a:r>
              <a:rPr lang="en-US" dirty="0"/>
              <a:t>Emphasis on uncertainty, and the value of reducing uncertainty through learning </a:t>
            </a:r>
          </a:p>
          <a:p>
            <a:endParaRPr lang="en-US" dirty="0"/>
          </a:p>
        </p:txBody>
      </p:sp>
      <p:sp>
        <p:nvSpPr>
          <p:cNvPr id="2" name="Title 1"/>
          <p:cNvSpPr>
            <a:spLocks noGrp="1"/>
          </p:cNvSpPr>
          <p:nvPr>
            <p:ph type="title"/>
          </p:nvPr>
        </p:nvSpPr>
        <p:spPr/>
        <p:txBody>
          <a:bodyPr>
            <a:normAutofit/>
          </a:bodyPr>
          <a:lstStyle/>
          <a:p>
            <a:r>
              <a:rPr lang="en-US" dirty="0"/>
              <a:t>Adaptive Resource Management Defined</a:t>
            </a:r>
          </a:p>
        </p:txBody>
      </p:sp>
    </p:spTree>
    <p:extLst>
      <p:ext uri="{BB962C8B-B14F-4D97-AF65-F5344CB8AC3E}">
        <p14:creationId xmlns:p14="http://schemas.microsoft.com/office/powerpoint/2010/main" val="4018153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6"/>
          <p:cNvSpPr txBox="1">
            <a:spLocks/>
          </p:cNvSpPr>
          <p:nvPr/>
        </p:nvSpPr>
        <p:spPr>
          <a:xfrm>
            <a:off x="6121528" y="1600201"/>
            <a:ext cx="3987927" cy="4525963"/>
          </a:xfrm>
          <a:prstGeom prst="rect">
            <a:avLst/>
          </a:prstGeom>
        </p:spPr>
        <p:txBody>
          <a:bodyPr vert="horz" lIns="91440" tIns="45720" rIns="91440" bIns="45720" rtlCol="0">
            <a:noAutofit/>
          </a:bodyPr>
          <a:lstStyle>
            <a:lvl1pPr marL="342900" indent="-342900" algn="l" defTabSz="457200" rtl="0" eaLnBrk="1" latinLnBrk="0" hangingPunct="1">
              <a:lnSpc>
                <a:spcPct val="110000"/>
              </a:lnSpc>
              <a:spcBef>
                <a:spcPts val="300"/>
              </a:spcBef>
              <a:spcAft>
                <a:spcPts val="300"/>
              </a:spcAft>
              <a:buSzPct val="79000"/>
              <a:buFont typeface="Wingdings" charset="2"/>
              <a:buChar char="§"/>
              <a:defRPr sz="2600" kern="1200">
                <a:solidFill>
                  <a:schemeClr val="tx1">
                    <a:lumMod val="85000"/>
                    <a:lumOff val="15000"/>
                  </a:schemeClr>
                </a:solidFill>
                <a:latin typeface="+mn-lt"/>
                <a:ea typeface="+mn-ea"/>
                <a:cs typeface="+mn-cs"/>
              </a:defRPr>
            </a:lvl1pPr>
            <a:lvl2pPr marL="742950" indent="-285750" algn="l" defTabSz="457200" rtl="0" eaLnBrk="1" latinLnBrk="0" hangingPunct="1">
              <a:lnSpc>
                <a:spcPct val="110000"/>
              </a:lnSpc>
              <a:spcBef>
                <a:spcPts val="300"/>
              </a:spcBef>
              <a:spcAft>
                <a:spcPts val="300"/>
              </a:spcAft>
              <a:buSzPct val="79000"/>
              <a:buFont typeface="Wingdings" charset="2"/>
              <a:buChar char="§"/>
              <a:defRPr sz="2400" kern="1200">
                <a:solidFill>
                  <a:schemeClr val="tx1">
                    <a:lumMod val="85000"/>
                    <a:lumOff val="15000"/>
                  </a:schemeClr>
                </a:solidFill>
                <a:latin typeface="+mn-lt"/>
                <a:ea typeface="+mn-ea"/>
                <a:cs typeface="+mn-cs"/>
              </a:defRPr>
            </a:lvl2pPr>
            <a:lvl3pPr marL="1143000" indent="-228600" algn="l" defTabSz="457200" rtl="0" eaLnBrk="1" latinLnBrk="0" hangingPunct="1">
              <a:lnSpc>
                <a:spcPct val="110000"/>
              </a:lnSpc>
              <a:spcBef>
                <a:spcPts val="300"/>
              </a:spcBef>
              <a:spcAft>
                <a:spcPts val="300"/>
              </a:spcAft>
              <a:buSzPct val="79000"/>
              <a:buFont typeface="Wingdings" charset="2"/>
              <a:buChar char="§"/>
              <a:defRPr sz="2400" kern="1200">
                <a:solidFill>
                  <a:schemeClr val="tx1">
                    <a:lumMod val="85000"/>
                    <a:lumOff val="15000"/>
                  </a:schemeClr>
                </a:solidFill>
                <a:latin typeface="+mn-lt"/>
                <a:ea typeface="+mn-ea"/>
                <a:cs typeface="+mn-cs"/>
              </a:defRPr>
            </a:lvl3pPr>
            <a:lvl4pPr marL="1600200" indent="-228600" algn="l" defTabSz="457200" rtl="0" eaLnBrk="1" latinLnBrk="0" hangingPunct="1">
              <a:lnSpc>
                <a:spcPct val="110000"/>
              </a:lnSpc>
              <a:spcBef>
                <a:spcPts val="300"/>
              </a:spcBef>
              <a:spcAft>
                <a:spcPts val="300"/>
              </a:spcAft>
              <a:buSzPct val="79000"/>
              <a:buFont typeface="Wingdings" charset="2"/>
              <a:buChar char="§"/>
              <a:defRPr sz="2400" kern="1200">
                <a:solidFill>
                  <a:schemeClr val="tx1">
                    <a:lumMod val="85000"/>
                    <a:lumOff val="15000"/>
                  </a:schemeClr>
                </a:solidFill>
                <a:latin typeface="+mn-lt"/>
                <a:ea typeface="+mn-ea"/>
                <a:cs typeface="+mn-cs"/>
              </a:defRPr>
            </a:lvl4pPr>
            <a:lvl5pPr marL="2057400" indent="-228600" algn="l" defTabSz="457200" rtl="0" eaLnBrk="1" latinLnBrk="0" hangingPunct="1">
              <a:lnSpc>
                <a:spcPct val="110000"/>
              </a:lnSpc>
              <a:spcBef>
                <a:spcPts val="300"/>
              </a:spcBef>
              <a:spcAft>
                <a:spcPts val="300"/>
              </a:spcAft>
              <a:buSzPct val="79000"/>
              <a:buFont typeface="Wingdings" charset="2"/>
              <a:buChar char="§"/>
              <a:defRPr sz="2400" kern="1200">
                <a:solidFill>
                  <a:schemeClr val="tx1">
                    <a:lumMod val="85000"/>
                    <a:lumOff val="1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400" dirty="0"/>
          </a:p>
        </p:txBody>
      </p:sp>
      <p:sp>
        <p:nvSpPr>
          <p:cNvPr id="3" name="Text Placeholder 2"/>
          <p:cNvSpPr>
            <a:spLocks noGrp="1"/>
          </p:cNvSpPr>
          <p:nvPr>
            <p:ph type="body" idx="1"/>
          </p:nvPr>
        </p:nvSpPr>
        <p:spPr/>
        <p:txBody>
          <a:bodyPr>
            <a:normAutofit fontScale="92500" lnSpcReduction="10000"/>
          </a:bodyPr>
          <a:lstStyle/>
          <a:p>
            <a:r>
              <a:rPr lang="de-DE" sz="4800" dirty="0"/>
              <a:t>Is</a:t>
            </a:r>
            <a:endParaRPr lang="en-US" sz="4800" dirty="0"/>
          </a:p>
        </p:txBody>
      </p:sp>
      <p:sp>
        <p:nvSpPr>
          <p:cNvPr id="7" name="Content Placeholder 6"/>
          <p:cNvSpPr>
            <a:spLocks noGrp="1"/>
          </p:cNvSpPr>
          <p:nvPr>
            <p:ph sz="half" idx="2"/>
          </p:nvPr>
        </p:nvSpPr>
        <p:spPr/>
        <p:txBody>
          <a:bodyPr>
            <a:normAutofit/>
          </a:bodyPr>
          <a:lstStyle/>
          <a:p>
            <a:pPr>
              <a:buFont typeface="Arial" panose="020B0604020202020204" pitchFamily="34" charset="0"/>
              <a:buChar char="•"/>
            </a:pPr>
            <a:r>
              <a:rPr lang="en-US" dirty="0"/>
              <a:t>Resource tracking</a:t>
            </a:r>
          </a:p>
          <a:p>
            <a:pPr>
              <a:buFont typeface="Arial" panose="020B0604020202020204" pitchFamily="34" charset="0"/>
              <a:buChar char="•"/>
            </a:pPr>
            <a:r>
              <a:rPr lang="en-US" dirty="0"/>
              <a:t>Goal-directed management</a:t>
            </a:r>
          </a:p>
          <a:p>
            <a:pPr>
              <a:buFont typeface="Arial" panose="020B0604020202020204" pitchFamily="34" charset="0"/>
              <a:buChar char="•"/>
            </a:pPr>
            <a:r>
              <a:rPr lang="en-US" dirty="0"/>
              <a:t>Strategic planning</a:t>
            </a:r>
          </a:p>
          <a:p>
            <a:pPr>
              <a:buFont typeface="Arial" panose="020B0604020202020204" pitchFamily="34" charset="0"/>
              <a:buChar char="•"/>
            </a:pPr>
            <a:r>
              <a:rPr lang="en-US" dirty="0"/>
              <a:t>Sequential decision making</a:t>
            </a:r>
          </a:p>
          <a:p>
            <a:pPr>
              <a:buFont typeface="Arial" panose="020B0604020202020204" pitchFamily="34" charset="0"/>
              <a:buChar char="•"/>
            </a:pPr>
            <a:r>
              <a:rPr lang="en-US" dirty="0"/>
              <a:t>Assessment of management impacts </a:t>
            </a:r>
          </a:p>
          <a:p>
            <a:pPr>
              <a:buFont typeface="Arial" panose="020B0604020202020204" pitchFamily="34" charset="0"/>
              <a:buChar char="•"/>
            </a:pPr>
            <a:r>
              <a:rPr lang="en-US" dirty="0"/>
              <a:t>Applied Science</a:t>
            </a:r>
          </a:p>
          <a:p>
            <a:endParaRPr lang="en-US" dirty="0"/>
          </a:p>
        </p:txBody>
      </p:sp>
      <p:sp>
        <p:nvSpPr>
          <p:cNvPr id="4" name="Text Placeholder 3"/>
          <p:cNvSpPr>
            <a:spLocks noGrp="1"/>
          </p:cNvSpPr>
          <p:nvPr>
            <p:ph type="body" sz="quarter" idx="3"/>
          </p:nvPr>
        </p:nvSpPr>
        <p:spPr/>
        <p:txBody>
          <a:bodyPr>
            <a:noAutofit/>
          </a:bodyPr>
          <a:lstStyle/>
          <a:p>
            <a:r>
              <a:rPr lang="en-US" sz="4800" dirty="0">
                <a:solidFill>
                  <a:srgbClr val="FF0000"/>
                </a:solidFill>
              </a:rPr>
              <a:t>Isn’t</a:t>
            </a:r>
          </a:p>
        </p:txBody>
      </p:sp>
      <p:sp>
        <p:nvSpPr>
          <p:cNvPr id="2" name="Content Placeholder 1"/>
          <p:cNvSpPr>
            <a:spLocks noGrp="1"/>
          </p:cNvSpPr>
          <p:nvPr>
            <p:ph sz="quarter" idx="4"/>
          </p:nvPr>
        </p:nvSpPr>
        <p:spPr/>
        <p:txBody>
          <a:bodyPr>
            <a:normAutofit/>
          </a:bodyPr>
          <a:lstStyle/>
          <a:p>
            <a:pPr>
              <a:buFont typeface="Arial" panose="020B0604020202020204" pitchFamily="34" charset="0"/>
              <a:buChar char="•"/>
            </a:pPr>
            <a:r>
              <a:rPr lang="en-US" dirty="0"/>
              <a:t>Not just the doing of science, even if management-oriented</a:t>
            </a:r>
          </a:p>
          <a:p>
            <a:pPr>
              <a:buFont typeface="Arial" panose="020B0604020202020204" pitchFamily="34" charset="0"/>
              <a:buChar char="•"/>
            </a:pPr>
            <a:r>
              <a:rPr lang="en-US" dirty="0"/>
              <a:t>Not just the tracking of resources, or activities, or even impacts</a:t>
            </a:r>
          </a:p>
          <a:p>
            <a:pPr>
              <a:buFont typeface="Arial" panose="020B0604020202020204" pitchFamily="34" charset="0"/>
              <a:buChar char="•"/>
            </a:pPr>
            <a:r>
              <a:rPr lang="en-US" dirty="0"/>
              <a:t>Not strategic planning per se</a:t>
            </a:r>
          </a:p>
          <a:p>
            <a:pPr>
              <a:buFont typeface="Arial" panose="020B0604020202020204" pitchFamily="34" charset="0"/>
              <a:buChar char="•"/>
            </a:pPr>
            <a:r>
              <a:rPr lang="en-US" dirty="0"/>
              <a:t>Not the identification of goals and objectives</a:t>
            </a:r>
          </a:p>
          <a:p>
            <a:pPr>
              <a:buFont typeface="Arial" panose="020B0604020202020204" pitchFamily="34" charset="0"/>
              <a:buChar char="•"/>
            </a:pPr>
            <a:r>
              <a:rPr lang="en-US" dirty="0"/>
              <a:t>Not a post-hoc assessment of management</a:t>
            </a:r>
          </a:p>
        </p:txBody>
      </p:sp>
      <p:sp>
        <p:nvSpPr>
          <p:cNvPr id="5" name="Title 4"/>
          <p:cNvSpPr>
            <a:spLocks noGrp="1"/>
          </p:cNvSpPr>
          <p:nvPr>
            <p:ph type="title"/>
          </p:nvPr>
        </p:nvSpPr>
        <p:spPr>
          <a:noFill/>
        </p:spPr>
        <p:txBody>
          <a:bodyPr>
            <a:normAutofit/>
          </a:bodyPr>
          <a:lstStyle/>
          <a:p>
            <a:pPr marL="514350" indent="-514350"/>
            <a:r>
              <a:rPr lang="en-US" dirty="0"/>
              <a:t>ARM: What it “is” &amp; “isn't”</a:t>
            </a:r>
          </a:p>
        </p:txBody>
      </p:sp>
    </p:spTree>
    <p:extLst>
      <p:ext uri="{BB962C8B-B14F-4D97-AF65-F5344CB8AC3E}">
        <p14:creationId xmlns:p14="http://schemas.microsoft.com/office/powerpoint/2010/main" val="3048845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3"/>
          <p:cNvSpPr txBox="1">
            <a:spLocks noChangeArrowheads="1"/>
          </p:cNvSpPr>
          <p:nvPr/>
        </p:nvSpPr>
        <p:spPr bwMode="auto">
          <a:xfrm>
            <a:off x="2308226" y="3340100"/>
            <a:ext cx="1266825" cy="711200"/>
          </a:xfrm>
          <a:prstGeom prst="rect">
            <a:avLst/>
          </a:prstGeom>
          <a:noFill/>
          <a:ln w="57150">
            <a:solidFill>
              <a:schemeClr val="accent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2000" b="1">
                <a:solidFill>
                  <a:schemeClr val="tx2"/>
                </a:solidFill>
                <a:latin typeface="Humanst521 BT" pitchFamily="34" charset="0"/>
              </a:rPr>
              <a:t>resource</a:t>
            </a:r>
            <a:br>
              <a:rPr lang="en-US" sz="2000" b="1">
                <a:solidFill>
                  <a:schemeClr val="tx2"/>
                </a:solidFill>
                <a:latin typeface="Humanst521 BT" pitchFamily="34" charset="0"/>
              </a:rPr>
            </a:br>
            <a:r>
              <a:rPr lang="en-US" sz="2000" b="1">
                <a:solidFill>
                  <a:schemeClr val="tx2"/>
                </a:solidFill>
                <a:latin typeface="Humanst521 BT" pitchFamily="34" charset="0"/>
              </a:rPr>
              <a:t>status</a:t>
            </a:r>
          </a:p>
        </p:txBody>
      </p:sp>
      <p:sp>
        <p:nvSpPr>
          <p:cNvPr id="11268" name="Text Box 4"/>
          <p:cNvSpPr txBox="1">
            <a:spLocks noChangeArrowheads="1"/>
          </p:cNvSpPr>
          <p:nvPr/>
        </p:nvSpPr>
        <p:spPr bwMode="auto">
          <a:xfrm>
            <a:off x="4467226" y="3340100"/>
            <a:ext cx="1266825" cy="711200"/>
          </a:xfrm>
          <a:prstGeom prst="rect">
            <a:avLst/>
          </a:prstGeom>
          <a:noFill/>
          <a:ln w="57150">
            <a:solidFill>
              <a:schemeClr val="accent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2000" b="1">
                <a:solidFill>
                  <a:schemeClr val="tx2"/>
                </a:solidFill>
                <a:latin typeface="Humanst521 BT" pitchFamily="34" charset="0"/>
              </a:rPr>
              <a:t>resource</a:t>
            </a:r>
            <a:br>
              <a:rPr lang="en-US" sz="2000" b="1">
                <a:solidFill>
                  <a:schemeClr val="tx2"/>
                </a:solidFill>
                <a:latin typeface="Humanst521 BT" pitchFamily="34" charset="0"/>
              </a:rPr>
            </a:br>
            <a:r>
              <a:rPr lang="en-US" sz="2000" b="1">
                <a:solidFill>
                  <a:schemeClr val="tx2"/>
                </a:solidFill>
                <a:latin typeface="Humanst521 BT" pitchFamily="34" charset="0"/>
              </a:rPr>
              <a:t>status</a:t>
            </a:r>
          </a:p>
        </p:txBody>
      </p:sp>
      <p:sp>
        <p:nvSpPr>
          <p:cNvPr id="11269" name="Text Box 5"/>
          <p:cNvSpPr txBox="1">
            <a:spLocks noChangeArrowheads="1"/>
          </p:cNvSpPr>
          <p:nvPr/>
        </p:nvSpPr>
        <p:spPr bwMode="auto">
          <a:xfrm>
            <a:off x="6626226" y="3340100"/>
            <a:ext cx="1266825" cy="711200"/>
          </a:xfrm>
          <a:prstGeom prst="rect">
            <a:avLst/>
          </a:prstGeom>
          <a:noFill/>
          <a:ln w="57150">
            <a:solidFill>
              <a:schemeClr val="accent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2000" b="1" dirty="0">
                <a:solidFill>
                  <a:schemeClr val="tx2"/>
                </a:solidFill>
                <a:latin typeface="Humanst521 BT" pitchFamily="34" charset="0"/>
              </a:rPr>
              <a:t>resource</a:t>
            </a:r>
            <a:br>
              <a:rPr lang="en-US" sz="2000" b="1" dirty="0">
                <a:solidFill>
                  <a:schemeClr val="tx2"/>
                </a:solidFill>
                <a:latin typeface="Humanst521 BT" pitchFamily="34" charset="0"/>
              </a:rPr>
            </a:br>
            <a:r>
              <a:rPr lang="en-US" sz="2000" b="1" dirty="0">
                <a:solidFill>
                  <a:schemeClr val="tx2"/>
                </a:solidFill>
                <a:latin typeface="Humanst521 BT" pitchFamily="34" charset="0"/>
              </a:rPr>
              <a:t>status</a:t>
            </a:r>
          </a:p>
        </p:txBody>
      </p:sp>
      <p:sp>
        <p:nvSpPr>
          <p:cNvPr id="11270" name="Text Box 6"/>
          <p:cNvSpPr txBox="1">
            <a:spLocks noChangeArrowheads="1"/>
          </p:cNvSpPr>
          <p:nvPr/>
        </p:nvSpPr>
        <p:spPr bwMode="auto">
          <a:xfrm>
            <a:off x="8742363" y="3340100"/>
            <a:ext cx="1352550" cy="711200"/>
          </a:xfrm>
          <a:prstGeom prst="rect">
            <a:avLst/>
          </a:prstGeom>
          <a:noFill/>
          <a:ln w="57150">
            <a:solidFill>
              <a:schemeClr val="accent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2000" b="1">
                <a:solidFill>
                  <a:schemeClr val="tx2"/>
                </a:solidFill>
                <a:latin typeface="Humanst521 BT" pitchFamily="34" charset="0"/>
              </a:rPr>
              <a:t>Resource</a:t>
            </a:r>
          </a:p>
          <a:p>
            <a:pPr algn="ctr" eaLnBrk="1" hangingPunct="1"/>
            <a:r>
              <a:rPr lang="en-US" sz="2000" b="1">
                <a:solidFill>
                  <a:schemeClr val="tx2"/>
                </a:solidFill>
                <a:latin typeface="Humanst521 BT" pitchFamily="34" charset="0"/>
              </a:rPr>
              <a:t>status</a:t>
            </a:r>
          </a:p>
        </p:txBody>
      </p:sp>
      <p:cxnSp>
        <p:nvCxnSpPr>
          <p:cNvPr id="11271" name="AutoShape 7"/>
          <p:cNvCxnSpPr>
            <a:cxnSpLocks noChangeShapeType="1"/>
          </p:cNvCxnSpPr>
          <p:nvPr/>
        </p:nvCxnSpPr>
        <p:spPr bwMode="auto">
          <a:xfrm>
            <a:off x="1571625" y="3695700"/>
            <a:ext cx="685800" cy="0"/>
          </a:xfrm>
          <a:prstGeom prst="straightConnector1">
            <a:avLst/>
          </a:prstGeom>
          <a:noFill/>
          <a:ln w="57150">
            <a:solidFill>
              <a:schemeClr val="accent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1272" name="Text Box 8"/>
          <p:cNvSpPr txBox="1">
            <a:spLocks noChangeArrowheads="1"/>
          </p:cNvSpPr>
          <p:nvPr/>
        </p:nvSpPr>
        <p:spPr bwMode="auto">
          <a:xfrm>
            <a:off x="2466975" y="2108200"/>
            <a:ext cx="941388" cy="406400"/>
          </a:xfrm>
          <a:prstGeom prst="rect">
            <a:avLst/>
          </a:prstGeom>
          <a:noFill/>
          <a:ln w="57150">
            <a:solidFill>
              <a:schemeClr val="accent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2000" b="1">
                <a:solidFill>
                  <a:schemeClr val="tx2"/>
                </a:solidFill>
                <a:latin typeface="Humanst521 BT" pitchFamily="34" charset="0"/>
              </a:rPr>
              <a:t>action</a:t>
            </a:r>
          </a:p>
        </p:txBody>
      </p:sp>
      <p:sp>
        <p:nvSpPr>
          <p:cNvPr id="11273" name="Text Box 9"/>
          <p:cNvSpPr txBox="1">
            <a:spLocks noChangeArrowheads="1"/>
          </p:cNvSpPr>
          <p:nvPr/>
        </p:nvSpPr>
        <p:spPr bwMode="auto">
          <a:xfrm>
            <a:off x="4627564" y="2108200"/>
            <a:ext cx="941387" cy="406400"/>
          </a:xfrm>
          <a:prstGeom prst="rect">
            <a:avLst/>
          </a:prstGeom>
          <a:noFill/>
          <a:ln w="57150">
            <a:solidFill>
              <a:schemeClr val="accent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2000" b="1">
                <a:solidFill>
                  <a:schemeClr val="tx2"/>
                </a:solidFill>
                <a:latin typeface="Humanst521 BT" pitchFamily="34" charset="0"/>
              </a:rPr>
              <a:t>action</a:t>
            </a:r>
          </a:p>
        </p:txBody>
      </p:sp>
      <p:sp>
        <p:nvSpPr>
          <p:cNvPr id="11274" name="Text Box 10"/>
          <p:cNvSpPr txBox="1">
            <a:spLocks noChangeArrowheads="1"/>
          </p:cNvSpPr>
          <p:nvPr/>
        </p:nvSpPr>
        <p:spPr bwMode="auto">
          <a:xfrm>
            <a:off x="6780214" y="2108200"/>
            <a:ext cx="941387" cy="406400"/>
          </a:xfrm>
          <a:prstGeom prst="rect">
            <a:avLst/>
          </a:prstGeom>
          <a:noFill/>
          <a:ln w="57150">
            <a:solidFill>
              <a:schemeClr val="accent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2000" b="1">
                <a:solidFill>
                  <a:schemeClr val="tx2"/>
                </a:solidFill>
                <a:latin typeface="Humanst521 BT" pitchFamily="34" charset="0"/>
              </a:rPr>
              <a:t>action</a:t>
            </a:r>
          </a:p>
        </p:txBody>
      </p:sp>
      <p:sp>
        <p:nvSpPr>
          <p:cNvPr id="11275" name="Text Box 11"/>
          <p:cNvSpPr txBox="1">
            <a:spLocks noChangeArrowheads="1"/>
          </p:cNvSpPr>
          <p:nvPr/>
        </p:nvSpPr>
        <p:spPr bwMode="auto">
          <a:xfrm>
            <a:off x="8937625" y="2108200"/>
            <a:ext cx="941388" cy="406400"/>
          </a:xfrm>
          <a:prstGeom prst="rect">
            <a:avLst/>
          </a:prstGeom>
          <a:noFill/>
          <a:ln w="57150">
            <a:solidFill>
              <a:schemeClr val="accent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2000" b="1">
                <a:solidFill>
                  <a:schemeClr val="tx2"/>
                </a:solidFill>
                <a:latin typeface="Humanst521 BT" pitchFamily="34" charset="0"/>
              </a:rPr>
              <a:t>action</a:t>
            </a:r>
          </a:p>
        </p:txBody>
      </p:sp>
      <p:cxnSp>
        <p:nvCxnSpPr>
          <p:cNvPr id="11276" name="AutoShape 12"/>
          <p:cNvCxnSpPr>
            <a:cxnSpLocks noChangeShapeType="1"/>
            <a:stCxn id="11272" idx="2"/>
            <a:endCxn id="11267" idx="0"/>
          </p:cNvCxnSpPr>
          <p:nvPr/>
        </p:nvCxnSpPr>
        <p:spPr bwMode="auto">
          <a:xfrm>
            <a:off x="2938464" y="2514600"/>
            <a:ext cx="3175" cy="825500"/>
          </a:xfrm>
          <a:prstGeom prst="straightConnector1">
            <a:avLst/>
          </a:prstGeom>
          <a:noFill/>
          <a:ln w="57150">
            <a:solidFill>
              <a:schemeClr val="accent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277" name="AutoShape 13"/>
          <p:cNvCxnSpPr>
            <a:cxnSpLocks noChangeShapeType="1"/>
            <a:stCxn id="11273" idx="2"/>
            <a:endCxn id="11268" idx="0"/>
          </p:cNvCxnSpPr>
          <p:nvPr/>
        </p:nvCxnSpPr>
        <p:spPr bwMode="auto">
          <a:xfrm>
            <a:off x="5099050" y="2514600"/>
            <a:ext cx="1588" cy="825500"/>
          </a:xfrm>
          <a:prstGeom prst="straightConnector1">
            <a:avLst/>
          </a:prstGeom>
          <a:noFill/>
          <a:ln w="57150">
            <a:solidFill>
              <a:schemeClr val="accent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278" name="AutoShape 14"/>
          <p:cNvCxnSpPr>
            <a:cxnSpLocks noChangeShapeType="1"/>
            <a:stCxn id="11274" idx="2"/>
            <a:endCxn id="11269" idx="0"/>
          </p:cNvCxnSpPr>
          <p:nvPr/>
        </p:nvCxnSpPr>
        <p:spPr bwMode="auto">
          <a:xfrm>
            <a:off x="7251700" y="2514600"/>
            <a:ext cx="7938" cy="825500"/>
          </a:xfrm>
          <a:prstGeom prst="straightConnector1">
            <a:avLst/>
          </a:prstGeom>
          <a:noFill/>
          <a:ln w="57150">
            <a:solidFill>
              <a:schemeClr val="accent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279" name="AutoShape 15"/>
          <p:cNvCxnSpPr>
            <a:cxnSpLocks noChangeShapeType="1"/>
            <a:stCxn id="11275" idx="2"/>
            <a:endCxn id="11270" idx="0"/>
          </p:cNvCxnSpPr>
          <p:nvPr/>
        </p:nvCxnSpPr>
        <p:spPr bwMode="auto">
          <a:xfrm>
            <a:off x="9409114" y="2514600"/>
            <a:ext cx="9525" cy="825500"/>
          </a:xfrm>
          <a:prstGeom prst="straightConnector1">
            <a:avLst/>
          </a:prstGeom>
          <a:noFill/>
          <a:ln w="57150">
            <a:solidFill>
              <a:schemeClr val="accent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1280" name="Text Box 16"/>
          <p:cNvSpPr txBox="1">
            <a:spLocks noChangeArrowheads="1"/>
          </p:cNvSpPr>
          <p:nvPr/>
        </p:nvSpPr>
        <p:spPr bwMode="auto">
          <a:xfrm>
            <a:off x="2476500" y="4787900"/>
            <a:ext cx="927100" cy="406400"/>
          </a:xfrm>
          <a:prstGeom prst="rect">
            <a:avLst/>
          </a:prstGeom>
          <a:noFill/>
          <a:ln w="57150">
            <a:solidFill>
              <a:schemeClr val="accent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2000" b="1">
                <a:solidFill>
                  <a:schemeClr val="tx2"/>
                </a:solidFill>
                <a:latin typeface="Humanst521 BT" pitchFamily="34" charset="0"/>
              </a:rPr>
              <a:t>return</a:t>
            </a:r>
          </a:p>
        </p:txBody>
      </p:sp>
      <p:sp>
        <p:nvSpPr>
          <p:cNvPr id="11281" name="Text Box 17"/>
          <p:cNvSpPr txBox="1">
            <a:spLocks noChangeArrowheads="1"/>
          </p:cNvSpPr>
          <p:nvPr/>
        </p:nvSpPr>
        <p:spPr bwMode="auto">
          <a:xfrm>
            <a:off x="4635500" y="4787900"/>
            <a:ext cx="927100" cy="406400"/>
          </a:xfrm>
          <a:prstGeom prst="rect">
            <a:avLst/>
          </a:prstGeom>
          <a:noFill/>
          <a:ln w="57150">
            <a:solidFill>
              <a:schemeClr val="accent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2000" b="1">
                <a:solidFill>
                  <a:schemeClr val="tx2"/>
                </a:solidFill>
                <a:latin typeface="Humanst521 BT" pitchFamily="34" charset="0"/>
              </a:rPr>
              <a:t>return</a:t>
            </a:r>
          </a:p>
        </p:txBody>
      </p:sp>
      <p:sp>
        <p:nvSpPr>
          <p:cNvPr id="11282" name="Text Box 18"/>
          <p:cNvSpPr txBox="1">
            <a:spLocks noChangeArrowheads="1"/>
          </p:cNvSpPr>
          <p:nvPr/>
        </p:nvSpPr>
        <p:spPr bwMode="auto">
          <a:xfrm>
            <a:off x="6791325" y="4787900"/>
            <a:ext cx="927100" cy="406400"/>
          </a:xfrm>
          <a:prstGeom prst="rect">
            <a:avLst/>
          </a:prstGeom>
          <a:noFill/>
          <a:ln w="57150">
            <a:solidFill>
              <a:schemeClr val="accent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2000" b="1">
                <a:solidFill>
                  <a:schemeClr val="tx2"/>
                </a:solidFill>
                <a:latin typeface="Humanst521 BT" pitchFamily="34" charset="0"/>
              </a:rPr>
              <a:t>return</a:t>
            </a:r>
          </a:p>
        </p:txBody>
      </p:sp>
      <p:sp>
        <p:nvSpPr>
          <p:cNvPr id="11283" name="Text Box 19"/>
          <p:cNvSpPr txBox="1">
            <a:spLocks noChangeArrowheads="1"/>
          </p:cNvSpPr>
          <p:nvPr/>
        </p:nvSpPr>
        <p:spPr bwMode="auto">
          <a:xfrm>
            <a:off x="8945563" y="4787900"/>
            <a:ext cx="927100" cy="406400"/>
          </a:xfrm>
          <a:prstGeom prst="rect">
            <a:avLst/>
          </a:prstGeom>
          <a:noFill/>
          <a:ln w="57150">
            <a:solidFill>
              <a:schemeClr val="accent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2000" b="1">
                <a:solidFill>
                  <a:schemeClr val="tx2"/>
                </a:solidFill>
                <a:latin typeface="Humanst521 BT" pitchFamily="34" charset="0"/>
              </a:rPr>
              <a:t>return</a:t>
            </a:r>
          </a:p>
        </p:txBody>
      </p:sp>
      <p:cxnSp>
        <p:nvCxnSpPr>
          <p:cNvPr id="11284" name="AutoShape 20"/>
          <p:cNvCxnSpPr>
            <a:cxnSpLocks noChangeShapeType="1"/>
            <a:stCxn id="11280" idx="0"/>
            <a:endCxn id="11267" idx="2"/>
          </p:cNvCxnSpPr>
          <p:nvPr/>
        </p:nvCxnSpPr>
        <p:spPr bwMode="auto">
          <a:xfrm flipV="1">
            <a:off x="2940050" y="4051300"/>
            <a:ext cx="1588" cy="736600"/>
          </a:xfrm>
          <a:prstGeom prst="straightConnector1">
            <a:avLst/>
          </a:prstGeom>
          <a:noFill/>
          <a:ln w="57150">
            <a:solidFill>
              <a:schemeClr val="accent1"/>
            </a:solidFill>
            <a:round/>
            <a:headEnd type="triangle"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285" name="AutoShape 21"/>
          <p:cNvCxnSpPr>
            <a:cxnSpLocks noChangeShapeType="1"/>
            <a:stCxn id="11281" idx="0"/>
            <a:endCxn id="11268" idx="2"/>
          </p:cNvCxnSpPr>
          <p:nvPr/>
        </p:nvCxnSpPr>
        <p:spPr bwMode="auto">
          <a:xfrm flipV="1">
            <a:off x="5099050" y="4051300"/>
            <a:ext cx="1588" cy="736600"/>
          </a:xfrm>
          <a:prstGeom prst="straightConnector1">
            <a:avLst/>
          </a:prstGeom>
          <a:noFill/>
          <a:ln w="57150">
            <a:solidFill>
              <a:schemeClr val="accent1"/>
            </a:solidFill>
            <a:round/>
            <a:headEnd type="triangle"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286" name="AutoShape 22"/>
          <p:cNvCxnSpPr>
            <a:cxnSpLocks noChangeShapeType="1"/>
            <a:stCxn id="11282" idx="0"/>
            <a:endCxn id="11269" idx="2"/>
          </p:cNvCxnSpPr>
          <p:nvPr/>
        </p:nvCxnSpPr>
        <p:spPr bwMode="auto">
          <a:xfrm flipV="1">
            <a:off x="7254876" y="4051300"/>
            <a:ext cx="4763" cy="736600"/>
          </a:xfrm>
          <a:prstGeom prst="straightConnector1">
            <a:avLst/>
          </a:prstGeom>
          <a:noFill/>
          <a:ln w="57150">
            <a:solidFill>
              <a:schemeClr val="accent1"/>
            </a:solidFill>
            <a:round/>
            <a:headEnd type="triangle"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287" name="AutoShape 23"/>
          <p:cNvCxnSpPr>
            <a:cxnSpLocks noChangeShapeType="1"/>
            <a:stCxn id="11283" idx="0"/>
            <a:endCxn id="11270" idx="2"/>
          </p:cNvCxnSpPr>
          <p:nvPr/>
        </p:nvCxnSpPr>
        <p:spPr bwMode="auto">
          <a:xfrm flipV="1">
            <a:off x="9409114" y="4051300"/>
            <a:ext cx="9525" cy="736600"/>
          </a:xfrm>
          <a:prstGeom prst="straightConnector1">
            <a:avLst/>
          </a:prstGeom>
          <a:noFill/>
          <a:ln w="57150">
            <a:solidFill>
              <a:schemeClr val="accent1"/>
            </a:solidFill>
            <a:round/>
            <a:headEnd type="triangle"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288" name="AutoShape 24"/>
          <p:cNvCxnSpPr>
            <a:cxnSpLocks noChangeShapeType="1"/>
            <a:stCxn id="11267" idx="3"/>
            <a:endCxn id="11268" idx="1"/>
          </p:cNvCxnSpPr>
          <p:nvPr/>
        </p:nvCxnSpPr>
        <p:spPr bwMode="auto">
          <a:xfrm>
            <a:off x="3575051" y="3695700"/>
            <a:ext cx="892175" cy="0"/>
          </a:xfrm>
          <a:prstGeom prst="straightConnector1">
            <a:avLst/>
          </a:prstGeom>
          <a:noFill/>
          <a:ln w="57150">
            <a:solidFill>
              <a:schemeClr val="accent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289" name="AutoShape 25"/>
          <p:cNvCxnSpPr>
            <a:cxnSpLocks noChangeShapeType="1"/>
            <a:stCxn id="11268" idx="3"/>
            <a:endCxn id="11269" idx="1"/>
          </p:cNvCxnSpPr>
          <p:nvPr/>
        </p:nvCxnSpPr>
        <p:spPr bwMode="auto">
          <a:xfrm>
            <a:off x="5734051" y="3695700"/>
            <a:ext cx="892175" cy="0"/>
          </a:xfrm>
          <a:prstGeom prst="straightConnector1">
            <a:avLst/>
          </a:prstGeom>
          <a:noFill/>
          <a:ln w="57150">
            <a:solidFill>
              <a:schemeClr val="accent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290" name="AutoShape 26"/>
          <p:cNvCxnSpPr>
            <a:cxnSpLocks noChangeShapeType="1"/>
            <a:stCxn id="11269" idx="3"/>
            <a:endCxn id="11270" idx="1"/>
          </p:cNvCxnSpPr>
          <p:nvPr/>
        </p:nvCxnSpPr>
        <p:spPr bwMode="auto">
          <a:xfrm>
            <a:off x="7893051" y="3695700"/>
            <a:ext cx="849313" cy="0"/>
          </a:xfrm>
          <a:prstGeom prst="straightConnector1">
            <a:avLst/>
          </a:prstGeom>
          <a:noFill/>
          <a:ln w="57150">
            <a:solidFill>
              <a:schemeClr val="accent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1291" name="Line 27"/>
          <p:cNvSpPr>
            <a:spLocks noChangeShapeType="1"/>
          </p:cNvSpPr>
          <p:nvPr/>
        </p:nvSpPr>
        <p:spPr bwMode="auto">
          <a:xfrm>
            <a:off x="10134600" y="3683000"/>
            <a:ext cx="533400" cy="0"/>
          </a:xfrm>
          <a:prstGeom prst="line">
            <a:avLst/>
          </a:prstGeom>
          <a:noFill/>
          <a:ln w="57150">
            <a:solidFill>
              <a:schemeClr val="accent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1292" name="Line 28"/>
          <p:cNvSpPr>
            <a:spLocks noChangeShapeType="1"/>
          </p:cNvSpPr>
          <p:nvPr/>
        </p:nvSpPr>
        <p:spPr bwMode="auto">
          <a:xfrm>
            <a:off x="1828800" y="5867400"/>
            <a:ext cx="85344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1293" name="Text Box 29"/>
          <p:cNvSpPr txBox="1">
            <a:spLocks noChangeArrowheads="1"/>
          </p:cNvSpPr>
          <p:nvPr/>
        </p:nvSpPr>
        <p:spPr bwMode="auto">
          <a:xfrm>
            <a:off x="5715001" y="5938838"/>
            <a:ext cx="1006475" cy="523220"/>
          </a:xfrm>
          <a:prstGeom prst="rect">
            <a:avLst/>
          </a:prstGeom>
          <a:noFill/>
          <a:ln w="57150">
            <a:no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sz="2800" b="1" i="1" dirty="0">
                <a:latin typeface="Calibri"/>
                <a:cs typeface="Calibri"/>
              </a:rPr>
              <a:t>time</a:t>
            </a:r>
          </a:p>
        </p:txBody>
      </p:sp>
      <p:sp>
        <p:nvSpPr>
          <p:cNvPr id="31" name="Text Box 29"/>
          <p:cNvSpPr txBox="1">
            <a:spLocks noChangeArrowheads="1"/>
          </p:cNvSpPr>
          <p:nvPr/>
        </p:nvSpPr>
        <p:spPr bwMode="auto">
          <a:xfrm>
            <a:off x="2392673" y="1095725"/>
            <a:ext cx="7581900" cy="519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1" hangingPunct="1">
              <a:defRPr/>
            </a:pPr>
            <a:r>
              <a:rPr lang="en-US" sz="2800" b="1" dirty="0">
                <a:solidFill>
                  <a:schemeClr val="tx2"/>
                </a:solidFill>
                <a:effectLst>
                  <a:outerShdw blurRad="38100" dist="38100" dir="2700000" algn="tl">
                    <a:srgbClr val="C0C0C0"/>
                  </a:outerShdw>
                </a:effectLst>
                <a:latin typeface="Arial" panose="020B0604020202020204" pitchFamily="34" charset="0"/>
              </a:rPr>
              <a:t>So what makes good decisions so difficult?</a:t>
            </a:r>
          </a:p>
        </p:txBody>
      </p:sp>
      <p:sp>
        <p:nvSpPr>
          <p:cNvPr id="32" name="AutoShape 30"/>
          <p:cNvSpPr>
            <a:spLocks noChangeArrowheads="1"/>
          </p:cNvSpPr>
          <p:nvPr/>
        </p:nvSpPr>
        <p:spPr bwMode="auto">
          <a:xfrm>
            <a:off x="6248400" y="1828800"/>
            <a:ext cx="2209800" cy="762000"/>
          </a:xfrm>
          <a:prstGeom prst="wedgeRoundRectCallout">
            <a:avLst>
              <a:gd name="adj1" fmla="val -54741"/>
              <a:gd name="adj2" fmla="val 196042"/>
              <a:gd name="adj3" fmla="val 16667"/>
            </a:avLst>
          </a:prstGeom>
          <a:solidFill>
            <a:srgbClr val="FFCC00"/>
          </a:solidFill>
          <a:ln w="9525">
            <a:solidFill>
              <a:schemeClr val="bg2"/>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1800" b="1" dirty="0">
                <a:solidFill>
                  <a:srgbClr val="000099"/>
                </a:solidFill>
                <a:latin typeface="Arial" panose="020B0604020202020204" pitchFamily="34" charset="0"/>
              </a:rPr>
              <a:t>environmental</a:t>
            </a:r>
            <a:br>
              <a:rPr lang="en-US" sz="1800" b="1" dirty="0">
                <a:solidFill>
                  <a:srgbClr val="000099"/>
                </a:solidFill>
                <a:latin typeface="Arial" panose="020B0604020202020204" pitchFamily="34" charset="0"/>
              </a:rPr>
            </a:br>
            <a:r>
              <a:rPr lang="en-US" sz="1800" b="1" dirty="0">
                <a:solidFill>
                  <a:srgbClr val="000099"/>
                </a:solidFill>
                <a:latin typeface="Arial" panose="020B0604020202020204" pitchFamily="34" charset="0"/>
              </a:rPr>
              <a:t>variation</a:t>
            </a:r>
          </a:p>
        </p:txBody>
      </p:sp>
      <p:sp>
        <p:nvSpPr>
          <p:cNvPr id="33" name="AutoShape 31"/>
          <p:cNvSpPr>
            <a:spLocks noChangeArrowheads="1"/>
          </p:cNvSpPr>
          <p:nvPr/>
        </p:nvSpPr>
        <p:spPr bwMode="auto">
          <a:xfrm>
            <a:off x="2590800" y="3886200"/>
            <a:ext cx="2743200" cy="685800"/>
          </a:xfrm>
          <a:prstGeom prst="wedgeRoundRectCallout">
            <a:avLst>
              <a:gd name="adj1" fmla="val 41319"/>
              <a:gd name="adj2" fmla="val -209954"/>
              <a:gd name="adj3" fmla="val 16667"/>
            </a:avLst>
          </a:prstGeom>
          <a:solidFill>
            <a:srgbClr val="FFCC00"/>
          </a:solidFill>
          <a:ln w="9525">
            <a:solidFill>
              <a:schemeClr val="bg2"/>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1800" b="1">
                <a:solidFill>
                  <a:srgbClr val="000099"/>
                </a:solidFill>
                <a:latin typeface="Arial" panose="020B0604020202020204" pitchFamily="34" charset="0"/>
              </a:rPr>
              <a:t>imprecise</a:t>
            </a:r>
          </a:p>
          <a:p>
            <a:pPr algn="ctr" eaLnBrk="1" hangingPunct="1"/>
            <a:r>
              <a:rPr lang="en-US" sz="1800" b="1">
                <a:solidFill>
                  <a:srgbClr val="000099"/>
                </a:solidFill>
                <a:latin typeface="Arial" panose="020B0604020202020204" pitchFamily="34" charset="0"/>
              </a:rPr>
              <a:t>control</a:t>
            </a:r>
          </a:p>
        </p:txBody>
      </p:sp>
      <p:sp>
        <p:nvSpPr>
          <p:cNvPr id="34" name="AutoShape 32"/>
          <p:cNvSpPr>
            <a:spLocks noChangeArrowheads="1"/>
          </p:cNvSpPr>
          <p:nvPr/>
        </p:nvSpPr>
        <p:spPr bwMode="auto">
          <a:xfrm>
            <a:off x="2133600" y="1676400"/>
            <a:ext cx="2743200" cy="609600"/>
          </a:xfrm>
          <a:prstGeom prst="wedgeRoundRectCallout">
            <a:avLst>
              <a:gd name="adj1" fmla="val -32810"/>
              <a:gd name="adj2" fmla="val 224741"/>
              <a:gd name="adj3" fmla="val 16667"/>
            </a:avLst>
          </a:prstGeom>
          <a:solidFill>
            <a:srgbClr val="FFCC00"/>
          </a:solidFill>
          <a:ln w="9525">
            <a:solidFill>
              <a:schemeClr val="bg2"/>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1800" b="1" dirty="0">
                <a:solidFill>
                  <a:srgbClr val="000099"/>
                </a:solidFill>
                <a:latin typeface="Arial" panose="020B0604020202020204" pitchFamily="34" charset="0"/>
              </a:rPr>
              <a:t>uncertain</a:t>
            </a:r>
            <a:br>
              <a:rPr lang="en-US" sz="1800" b="1" dirty="0">
                <a:solidFill>
                  <a:srgbClr val="000099"/>
                </a:solidFill>
                <a:latin typeface="Arial" panose="020B0604020202020204" pitchFamily="34" charset="0"/>
              </a:rPr>
            </a:br>
            <a:r>
              <a:rPr lang="en-US" sz="1800" b="1" dirty="0">
                <a:solidFill>
                  <a:srgbClr val="000099"/>
                </a:solidFill>
                <a:latin typeface="Arial" panose="020B0604020202020204" pitchFamily="34" charset="0"/>
              </a:rPr>
              <a:t>resource status</a:t>
            </a:r>
          </a:p>
        </p:txBody>
      </p:sp>
      <p:sp>
        <p:nvSpPr>
          <p:cNvPr id="35" name="AutoShape 33"/>
          <p:cNvSpPr>
            <a:spLocks noChangeArrowheads="1"/>
          </p:cNvSpPr>
          <p:nvPr/>
        </p:nvSpPr>
        <p:spPr bwMode="auto">
          <a:xfrm>
            <a:off x="6858000" y="5410200"/>
            <a:ext cx="2743200" cy="685800"/>
          </a:xfrm>
          <a:prstGeom prst="wedgeRoundRectCallout">
            <a:avLst>
              <a:gd name="adj1" fmla="val 1565"/>
              <a:gd name="adj2" fmla="val -298843"/>
              <a:gd name="adj3" fmla="val 16667"/>
            </a:avLst>
          </a:prstGeom>
          <a:solidFill>
            <a:srgbClr val="FFCC00"/>
          </a:solidFill>
          <a:ln w="9525">
            <a:solidFill>
              <a:schemeClr val="bg2"/>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1800" b="1">
                <a:solidFill>
                  <a:srgbClr val="000099"/>
                </a:solidFill>
                <a:latin typeface="Arial" panose="020B0604020202020204" pitchFamily="34" charset="0"/>
              </a:rPr>
              <a:t>uncertain</a:t>
            </a:r>
            <a:br>
              <a:rPr lang="en-US" sz="1800" b="1">
                <a:solidFill>
                  <a:srgbClr val="000099"/>
                </a:solidFill>
                <a:latin typeface="Arial" panose="020B0604020202020204" pitchFamily="34" charset="0"/>
              </a:rPr>
            </a:br>
            <a:r>
              <a:rPr lang="en-US" sz="1800" b="1">
                <a:solidFill>
                  <a:srgbClr val="000099"/>
                </a:solidFill>
                <a:latin typeface="Arial" panose="020B0604020202020204" pitchFamily="34" charset="0"/>
              </a:rPr>
              <a:t>resource processes</a:t>
            </a:r>
          </a:p>
        </p:txBody>
      </p:sp>
      <p:sp>
        <p:nvSpPr>
          <p:cNvPr id="36" name="AutoShape 34"/>
          <p:cNvSpPr>
            <a:spLocks noChangeArrowheads="1"/>
          </p:cNvSpPr>
          <p:nvPr/>
        </p:nvSpPr>
        <p:spPr bwMode="auto">
          <a:xfrm>
            <a:off x="2057400" y="5638800"/>
            <a:ext cx="3048000" cy="381000"/>
          </a:xfrm>
          <a:prstGeom prst="wedgeRoundRectCallout">
            <a:avLst>
              <a:gd name="adj1" fmla="val 34375"/>
              <a:gd name="adj2" fmla="val -160417"/>
              <a:gd name="adj3" fmla="val 16667"/>
            </a:avLst>
          </a:prstGeom>
          <a:solidFill>
            <a:srgbClr val="FFCC00"/>
          </a:solidFill>
          <a:ln w="9525">
            <a:solidFill>
              <a:schemeClr val="bg2"/>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sz="1800" b="1">
                <a:solidFill>
                  <a:srgbClr val="000099"/>
                </a:solidFill>
                <a:latin typeface="Arial" panose="020B0604020202020204" pitchFamily="34" charset="0"/>
              </a:rPr>
              <a:t>ambiguous objectives</a:t>
            </a:r>
          </a:p>
        </p:txBody>
      </p:sp>
      <p:sp>
        <p:nvSpPr>
          <p:cNvPr id="2" name="Title 1"/>
          <p:cNvSpPr>
            <a:spLocks noGrp="1"/>
          </p:cNvSpPr>
          <p:nvPr>
            <p:ph type="title"/>
          </p:nvPr>
        </p:nvSpPr>
        <p:spPr/>
        <p:txBody>
          <a:bodyPr>
            <a:normAutofit/>
          </a:bodyPr>
          <a:lstStyle/>
          <a:p>
            <a:r>
              <a:rPr lang="en-US" dirty="0"/>
              <a:t>Framework for Resource Management</a:t>
            </a:r>
          </a:p>
        </p:txBody>
      </p:sp>
    </p:spTree>
    <p:extLst>
      <p:ext uri="{BB962C8B-B14F-4D97-AF65-F5344CB8AC3E}">
        <p14:creationId xmlns:p14="http://schemas.microsoft.com/office/powerpoint/2010/main" val="29901192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animBg="1" autoUpdateAnimBg="0"/>
      <p:bldP spid="33" grpId="0" animBg="1" autoUpdateAnimBg="0"/>
      <p:bldP spid="34" grpId="0" animBg="1" autoUpdateAnimBg="0"/>
      <p:bldP spid="35" grpId="0" animBg="1" autoUpdateAnimBg="0"/>
      <p:bldP spid="36"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de-DE" sz="4600" dirty="0"/>
              <a:t>Module 2: REDD+ in Climate Change Context</a:t>
            </a:r>
            <a:endParaRPr lang="en-US" sz="4600" dirty="0"/>
          </a:p>
        </p:txBody>
      </p:sp>
      <p:sp>
        <p:nvSpPr>
          <p:cNvPr id="3" name="Subtitle 2"/>
          <p:cNvSpPr>
            <a:spLocks noGrp="1"/>
          </p:cNvSpPr>
          <p:nvPr>
            <p:ph type="subTitle" idx="1"/>
          </p:nvPr>
        </p:nvSpPr>
        <p:spPr>
          <a:xfrm>
            <a:off x="177421" y="3910728"/>
            <a:ext cx="11818961" cy="2334829"/>
          </a:xfrm>
        </p:spPr>
        <p:txBody>
          <a:bodyPr>
            <a:noAutofit/>
          </a:bodyPr>
          <a:lstStyle/>
          <a:p>
            <a:r>
              <a:rPr lang="de-DE" sz="3600" dirty="0"/>
              <a:t>SECTION V: </a:t>
            </a:r>
            <a:r>
              <a:rPr lang="en-US" sz="3600" dirty="0"/>
              <a:t>MONITORING, EVALUATION AND ADAPTATION</a:t>
            </a:r>
          </a:p>
          <a:p>
            <a:pPr>
              <a:lnSpc>
                <a:spcPct val="150000"/>
              </a:lnSpc>
            </a:pPr>
            <a:r>
              <a:rPr lang="en-US" sz="4000" dirty="0">
                <a:solidFill>
                  <a:srgbClr val="FFC000"/>
                </a:solidFill>
              </a:rPr>
              <a:t>5.3.	Evaluate, Report and Adapt</a:t>
            </a:r>
          </a:p>
        </p:txBody>
      </p:sp>
    </p:spTree>
    <p:extLst>
      <p:ext uri="{BB962C8B-B14F-4D97-AF65-F5344CB8AC3E}">
        <p14:creationId xmlns:p14="http://schemas.microsoft.com/office/powerpoint/2010/main" val="14169039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Adaptive Resource Management</a:t>
            </a:r>
          </a:p>
        </p:txBody>
      </p:sp>
      <p:sp>
        <p:nvSpPr>
          <p:cNvPr id="3" name="Content Placeholder 2"/>
          <p:cNvSpPr>
            <a:spLocks noGrp="1"/>
          </p:cNvSpPr>
          <p:nvPr>
            <p:ph idx="4294967295"/>
          </p:nvPr>
        </p:nvSpPr>
        <p:spPr>
          <a:xfrm>
            <a:off x="989913" y="3725055"/>
            <a:ext cx="10597742" cy="2943845"/>
          </a:xfrm>
        </p:spPr>
        <p:txBody>
          <a:bodyPr>
            <a:normAutofit fontScale="77500" lnSpcReduction="20000"/>
          </a:bodyPr>
          <a:lstStyle/>
          <a:p>
            <a:pPr>
              <a:lnSpc>
                <a:spcPct val="130000"/>
              </a:lnSpc>
            </a:pPr>
            <a:r>
              <a:rPr lang="en-US" dirty="0"/>
              <a:t>Management objectives guide decision making at each point in time</a:t>
            </a:r>
          </a:p>
          <a:p>
            <a:pPr>
              <a:lnSpc>
                <a:spcPct val="130000"/>
              </a:lnSpc>
            </a:pPr>
            <a:r>
              <a:rPr lang="en-US" dirty="0"/>
              <a:t>System responses to decisions are predicted with resource models</a:t>
            </a:r>
          </a:p>
          <a:p>
            <a:pPr>
              <a:lnSpc>
                <a:spcPct val="130000"/>
              </a:lnSpc>
            </a:pPr>
            <a:r>
              <a:rPr lang="en-US" dirty="0"/>
              <a:t>Monitoring used to track actual system responses</a:t>
            </a:r>
          </a:p>
          <a:p>
            <a:pPr>
              <a:lnSpc>
                <a:spcPct val="130000"/>
              </a:lnSpc>
            </a:pPr>
            <a:r>
              <a:rPr lang="en-US" dirty="0"/>
              <a:t>Actual vs. predicted responses are used to improve understanding</a:t>
            </a:r>
          </a:p>
          <a:p>
            <a:pPr>
              <a:lnSpc>
                <a:spcPct val="130000"/>
              </a:lnSpc>
            </a:pPr>
            <a:r>
              <a:rPr lang="en-US" dirty="0"/>
              <a:t>Biological status and improvement in understanding are used in the next round of decision-making in the next time period</a:t>
            </a:r>
          </a:p>
          <a:p>
            <a:pPr>
              <a:lnSpc>
                <a:spcPct val="130000"/>
              </a:lnSpc>
            </a:pPr>
            <a:endParaRPr lang="en-US" dirty="0"/>
          </a:p>
          <a:p>
            <a:pPr>
              <a:lnSpc>
                <a:spcPct val="130000"/>
              </a:lnSpc>
            </a:pPr>
            <a:endParaRPr lang="en-US" dirty="0"/>
          </a:p>
        </p:txBody>
      </p:sp>
      <p:grpSp>
        <p:nvGrpSpPr>
          <p:cNvPr id="7" name="Group 3"/>
          <p:cNvGrpSpPr>
            <a:grpSpLocks/>
          </p:cNvGrpSpPr>
          <p:nvPr/>
        </p:nvGrpSpPr>
        <p:grpSpPr bwMode="auto">
          <a:xfrm>
            <a:off x="1981201" y="1765301"/>
            <a:ext cx="3840163" cy="428625"/>
            <a:chOff x="288" y="1112"/>
            <a:chExt cx="2419" cy="270"/>
          </a:xfrm>
        </p:grpSpPr>
        <p:sp>
          <p:nvSpPr>
            <p:cNvPr id="8" name="Text Box 4"/>
            <p:cNvSpPr txBox="1">
              <a:spLocks noChangeArrowheads="1"/>
            </p:cNvSpPr>
            <p:nvPr/>
          </p:nvSpPr>
          <p:spPr bwMode="auto">
            <a:xfrm>
              <a:off x="1610" y="1112"/>
              <a:ext cx="1097" cy="2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tIns="91440" bIns="91440" anchor="ctr" anchorCtr="1"/>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1800" b="1">
                  <a:solidFill>
                    <a:srgbClr val="336699"/>
                  </a:solidFill>
                  <a:latin typeface="Arial" panose="020B0604020202020204" pitchFamily="34" charset="0"/>
                </a:rPr>
                <a:t>decision</a:t>
              </a:r>
              <a:r>
                <a:rPr lang="en-US" b="1" baseline="-25000">
                  <a:solidFill>
                    <a:srgbClr val="336699"/>
                  </a:solidFill>
                  <a:latin typeface="Arial" panose="020B0604020202020204" pitchFamily="34" charset="0"/>
                </a:rPr>
                <a:t>t</a:t>
              </a:r>
            </a:p>
          </p:txBody>
        </p:sp>
        <p:sp>
          <p:nvSpPr>
            <p:cNvPr id="9" name="Text Box 5"/>
            <p:cNvSpPr txBox="1">
              <a:spLocks noChangeArrowheads="1"/>
            </p:cNvSpPr>
            <p:nvPr/>
          </p:nvSpPr>
          <p:spPr bwMode="auto">
            <a:xfrm>
              <a:off x="288" y="1112"/>
              <a:ext cx="882" cy="2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tIns="91440" bIns="9144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sz="1800" b="1">
                  <a:solidFill>
                    <a:srgbClr val="336699"/>
                  </a:solidFill>
                  <a:latin typeface="Arial" panose="020B0604020202020204" pitchFamily="34" charset="0"/>
                </a:rPr>
                <a:t>…</a:t>
              </a:r>
            </a:p>
          </p:txBody>
        </p:sp>
        <p:cxnSp>
          <p:nvCxnSpPr>
            <p:cNvPr id="10" name="AutoShape 6"/>
            <p:cNvCxnSpPr>
              <a:cxnSpLocks noChangeShapeType="1"/>
              <a:stCxn id="9" idx="3"/>
              <a:endCxn id="8" idx="1"/>
            </p:cNvCxnSpPr>
            <p:nvPr/>
          </p:nvCxnSpPr>
          <p:spPr bwMode="auto">
            <a:xfrm>
              <a:off x="1170" y="1248"/>
              <a:ext cx="440" cy="0"/>
            </a:xfrm>
            <a:prstGeom prst="straightConnector1">
              <a:avLst/>
            </a:prstGeom>
            <a:noFill/>
            <a:ln w="38100">
              <a:solidFill>
                <a:srgbClr val="336699"/>
              </a:solidFill>
              <a:round/>
              <a:headEnd type="none" w="sm" len="sm"/>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grpSp>
      <p:grpSp>
        <p:nvGrpSpPr>
          <p:cNvPr id="11" name="Group 7"/>
          <p:cNvGrpSpPr>
            <a:grpSpLocks/>
          </p:cNvGrpSpPr>
          <p:nvPr/>
        </p:nvGrpSpPr>
        <p:grpSpPr bwMode="auto">
          <a:xfrm>
            <a:off x="4079875" y="2193926"/>
            <a:ext cx="1741488" cy="1158875"/>
            <a:chOff x="1610" y="1382"/>
            <a:chExt cx="1097" cy="730"/>
          </a:xfrm>
        </p:grpSpPr>
        <p:sp>
          <p:nvSpPr>
            <p:cNvPr id="12" name="Text Box 8"/>
            <p:cNvSpPr txBox="1">
              <a:spLocks noChangeArrowheads="1"/>
            </p:cNvSpPr>
            <p:nvPr/>
          </p:nvSpPr>
          <p:spPr bwMode="auto">
            <a:xfrm>
              <a:off x="1610" y="1842"/>
              <a:ext cx="1097" cy="2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tIns="91440" bIns="91440" anchor="ctr" anchorCtr="1"/>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1800" b="1">
                  <a:solidFill>
                    <a:srgbClr val="336699"/>
                  </a:solidFill>
                  <a:latin typeface="Arial" panose="020B0604020202020204" pitchFamily="34" charset="0"/>
                </a:rPr>
                <a:t>monitoring</a:t>
              </a:r>
            </a:p>
          </p:txBody>
        </p:sp>
        <p:cxnSp>
          <p:nvCxnSpPr>
            <p:cNvPr id="13" name="AutoShape 9"/>
            <p:cNvCxnSpPr>
              <a:cxnSpLocks noChangeShapeType="1"/>
              <a:stCxn id="8" idx="2"/>
              <a:endCxn id="12" idx="0"/>
            </p:cNvCxnSpPr>
            <p:nvPr/>
          </p:nvCxnSpPr>
          <p:spPr bwMode="auto">
            <a:xfrm>
              <a:off x="2159" y="1382"/>
              <a:ext cx="0" cy="460"/>
            </a:xfrm>
            <a:prstGeom prst="straightConnector1">
              <a:avLst/>
            </a:prstGeom>
            <a:noFill/>
            <a:ln w="38100">
              <a:solidFill>
                <a:srgbClr val="336699"/>
              </a:solidFill>
              <a:round/>
              <a:headEnd type="none" w="sm" len="sm"/>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grpSp>
      <p:grpSp>
        <p:nvGrpSpPr>
          <p:cNvPr id="14" name="Group 10"/>
          <p:cNvGrpSpPr>
            <a:grpSpLocks/>
          </p:cNvGrpSpPr>
          <p:nvPr/>
        </p:nvGrpSpPr>
        <p:grpSpPr bwMode="auto">
          <a:xfrm>
            <a:off x="5821363" y="2924176"/>
            <a:ext cx="2368550" cy="428625"/>
            <a:chOff x="2707" y="1842"/>
            <a:chExt cx="1492" cy="270"/>
          </a:xfrm>
        </p:grpSpPr>
        <p:sp>
          <p:nvSpPr>
            <p:cNvPr id="15" name="Text Box 11"/>
            <p:cNvSpPr txBox="1">
              <a:spLocks noChangeArrowheads="1"/>
            </p:cNvSpPr>
            <p:nvPr/>
          </p:nvSpPr>
          <p:spPr bwMode="auto">
            <a:xfrm>
              <a:off x="3102" y="1842"/>
              <a:ext cx="1097" cy="2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tIns="91440" bIns="91440" anchor="ctr" anchorCtr="1"/>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1800" b="1">
                  <a:solidFill>
                    <a:srgbClr val="336699"/>
                  </a:solidFill>
                  <a:latin typeface="Arial" panose="020B0604020202020204" pitchFamily="34" charset="0"/>
                </a:rPr>
                <a:t>assessment</a:t>
              </a:r>
            </a:p>
          </p:txBody>
        </p:sp>
        <p:cxnSp>
          <p:nvCxnSpPr>
            <p:cNvPr id="16" name="AutoShape 12"/>
            <p:cNvCxnSpPr>
              <a:cxnSpLocks noChangeShapeType="1"/>
              <a:stCxn id="12" idx="3"/>
              <a:endCxn id="15" idx="1"/>
            </p:cNvCxnSpPr>
            <p:nvPr/>
          </p:nvCxnSpPr>
          <p:spPr bwMode="auto">
            <a:xfrm>
              <a:off x="2707" y="1977"/>
              <a:ext cx="395" cy="0"/>
            </a:xfrm>
            <a:prstGeom prst="straightConnector1">
              <a:avLst/>
            </a:prstGeom>
            <a:noFill/>
            <a:ln w="38100">
              <a:solidFill>
                <a:srgbClr val="336699"/>
              </a:solidFill>
              <a:round/>
              <a:headEnd type="none" w="sm" len="sm"/>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grpSp>
      <p:grpSp>
        <p:nvGrpSpPr>
          <p:cNvPr id="17" name="Group 13"/>
          <p:cNvGrpSpPr>
            <a:grpSpLocks/>
          </p:cNvGrpSpPr>
          <p:nvPr/>
        </p:nvGrpSpPr>
        <p:grpSpPr bwMode="auto">
          <a:xfrm>
            <a:off x="6448426" y="1765301"/>
            <a:ext cx="3838575" cy="1158875"/>
            <a:chOff x="3102" y="1112"/>
            <a:chExt cx="2418" cy="730"/>
          </a:xfrm>
        </p:grpSpPr>
        <p:sp>
          <p:nvSpPr>
            <p:cNvPr id="18" name="Text Box 14"/>
            <p:cNvSpPr txBox="1">
              <a:spLocks noChangeArrowheads="1"/>
            </p:cNvSpPr>
            <p:nvPr/>
          </p:nvSpPr>
          <p:spPr bwMode="auto">
            <a:xfrm>
              <a:off x="3102" y="1112"/>
              <a:ext cx="1097" cy="2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tIns="91440" bIns="91440" anchor="ctr" anchorCtr="1"/>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1800" b="1" dirty="0">
                  <a:solidFill>
                    <a:srgbClr val="336699"/>
                  </a:solidFill>
                  <a:latin typeface="Arial" panose="020B0604020202020204" pitchFamily="34" charset="0"/>
                </a:rPr>
                <a:t>decision</a:t>
              </a:r>
              <a:r>
                <a:rPr lang="en-US" b="1" baseline="-25000" dirty="0">
                  <a:solidFill>
                    <a:srgbClr val="336699"/>
                  </a:solidFill>
                  <a:latin typeface="Arial" panose="020B0604020202020204" pitchFamily="34" charset="0"/>
                </a:rPr>
                <a:t>t+1</a:t>
              </a:r>
            </a:p>
          </p:txBody>
        </p:sp>
        <p:sp>
          <p:nvSpPr>
            <p:cNvPr id="19" name="Text Box 15"/>
            <p:cNvSpPr txBox="1">
              <a:spLocks noChangeArrowheads="1"/>
            </p:cNvSpPr>
            <p:nvPr/>
          </p:nvSpPr>
          <p:spPr bwMode="auto">
            <a:xfrm>
              <a:off x="4646" y="1112"/>
              <a:ext cx="874" cy="2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tIns="91440" bIns="9144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sz="1800" b="1">
                  <a:solidFill>
                    <a:srgbClr val="336699"/>
                  </a:solidFill>
                  <a:latin typeface="Arial" panose="020B0604020202020204" pitchFamily="34" charset="0"/>
                </a:rPr>
                <a:t>…</a:t>
              </a:r>
            </a:p>
          </p:txBody>
        </p:sp>
        <p:cxnSp>
          <p:nvCxnSpPr>
            <p:cNvPr id="20" name="AutoShape 16"/>
            <p:cNvCxnSpPr>
              <a:cxnSpLocks noChangeShapeType="1"/>
              <a:stCxn id="15" idx="0"/>
              <a:endCxn id="18" idx="2"/>
            </p:cNvCxnSpPr>
            <p:nvPr/>
          </p:nvCxnSpPr>
          <p:spPr bwMode="auto">
            <a:xfrm flipV="1">
              <a:off x="3651" y="1382"/>
              <a:ext cx="0" cy="460"/>
            </a:xfrm>
            <a:prstGeom prst="straightConnector1">
              <a:avLst/>
            </a:prstGeom>
            <a:noFill/>
            <a:ln w="38100">
              <a:solidFill>
                <a:srgbClr val="336699"/>
              </a:solidFill>
              <a:round/>
              <a:headEnd type="none" w="sm" len="sm"/>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1" name="AutoShape 17"/>
            <p:cNvCxnSpPr>
              <a:cxnSpLocks noChangeShapeType="1"/>
              <a:stCxn id="18" idx="3"/>
              <a:endCxn id="19" idx="1"/>
            </p:cNvCxnSpPr>
            <p:nvPr/>
          </p:nvCxnSpPr>
          <p:spPr bwMode="auto">
            <a:xfrm>
              <a:off x="4199" y="1248"/>
              <a:ext cx="447" cy="0"/>
            </a:xfrm>
            <a:prstGeom prst="straightConnector1">
              <a:avLst/>
            </a:prstGeom>
            <a:noFill/>
            <a:ln w="38100">
              <a:solidFill>
                <a:srgbClr val="336699"/>
              </a:solidFill>
              <a:round/>
              <a:headEnd type="none" w="sm" len="sm"/>
              <a:tailEnd type="stealth"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2524645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You account for where you are and what you know at each point in time</a:t>
            </a:r>
          </a:p>
          <a:p>
            <a:r>
              <a:rPr lang="en-US" dirty="0"/>
              <a:t>You learn by doing, and learn as you go</a:t>
            </a:r>
          </a:p>
          <a:p>
            <a:r>
              <a:rPr lang="en-US" dirty="0"/>
              <a:t>You anticipate how well your decisions will contribute to both management and understanding</a:t>
            </a:r>
          </a:p>
          <a:p>
            <a:r>
              <a:rPr lang="en-US" dirty="0"/>
              <a:t>Management is used to support assessment, just as assessment is used to support management</a:t>
            </a:r>
          </a:p>
          <a:p>
            <a:endParaRPr lang="en-US" dirty="0"/>
          </a:p>
        </p:txBody>
      </p:sp>
      <p:sp>
        <p:nvSpPr>
          <p:cNvPr id="2" name="Title 1"/>
          <p:cNvSpPr>
            <a:spLocks noGrp="1"/>
          </p:cNvSpPr>
          <p:nvPr>
            <p:ph type="title"/>
          </p:nvPr>
        </p:nvSpPr>
        <p:spPr/>
        <p:txBody>
          <a:bodyPr>
            <a:normAutofit/>
          </a:bodyPr>
          <a:lstStyle/>
          <a:p>
            <a:r>
              <a:rPr lang="en-US" dirty="0"/>
              <a:t>What Makes it Adaptive?</a:t>
            </a:r>
          </a:p>
        </p:txBody>
      </p:sp>
    </p:spTree>
    <p:extLst>
      <p:ext uri="{BB962C8B-B14F-4D97-AF65-F5344CB8AC3E}">
        <p14:creationId xmlns:p14="http://schemas.microsoft.com/office/powerpoint/2010/main" val="310427984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25000"/>
              </a:lnSpc>
              <a:spcAft>
                <a:spcPts val="600"/>
              </a:spcAft>
            </a:pPr>
            <a:r>
              <a:rPr lang="en-US" dirty="0"/>
              <a:t>Performance based M&amp;E </a:t>
            </a:r>
          </a:p>
          <a:p>
            <a:pPr>
              <a:lnSpc>
                <a:spcPct val="125000"/>
              </a:lnSpc>
              <a:spcAft>
                <a:spcPts val="600"/>
              </a:spcAft>
            </a:pPr>
            <a:r>
              <a:rPr lang="en-US" dirty="0"/>
              <a:t>Adaptive Resource Management most logical choice in the face of climate change</a:t>
            </a:r>
          </a:p>
          <a:p>
            <a:pPr>
              <a:lnSpc>
                <a:spcPct val="125000"/>
              </a:lnSpc>
              <a:spcAft>
                <a:spcPts val="600"/>
              </a:spcAft>
            </a:pPr>
            <a:r>
              <a:rPr lang="en-US" dirty="0"/>
              <a:t>Need Knowledge-based Collaborative Process in order to have effective collective action</a:t>
            </a:r>
          </a:p>
          <a:p>
            <a:pPr>
              <a:lnSpc>
                <a:spcPct val="125000"/>
              </a:lnSpc>
              <a:spcAft>
                <a:spcPts val="600"/>
              </a:spcAft>
            </a:pPr>
            <a:endParaRPr lang="en-US" dirty="0"/>
          </a:p>
        </p:txBody>
      </p:sp>
      <p:sp>
        <p:nvSpPr>
          <p:cNvPr id="5" name="Title 4"/>
          <p:cNvSpPr>
            <a:spLocks noGrp="1"/>
          </p:cNvSpPr>
          <p:nvPr>
            <p:ph type="title"/>
          </p:nvPr>
        </p:nvSpPr>
        <p:spPr>
          <a:noFill/>
        </p:spPr>
        <p:txBody>
          <a:bodyPr>
            <a:normAutofit/>
          </a:bodyPr>
          <a:lstStyle/>
          <a:p>
            <a:pPr marL="514350" indent="-514350"/>
            <a:r>
              <a:rPr lang="en-US" dirty="0"/>
              <a:t>TAKE HOME MESSAGES</a:t>
            </a:r>
          </a:p>
        </p:txBody>
      </p:sp>
    </p:spTree>
    <p:extLst>
      <p:ext uri="{BB962C8B-B14F-4D97-AF65-F5344CB8AC3E}">
        <p14:creationId xmlns:p14="http://schemas.microsoft.com/office/powerpoint/2010/main" val="546498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346841" y="1240971"/>
            <a:ext cx="11678934" cy="5617029"/>
          </a:xfrm>
        </p:spPr>
        <p:txBody>
          <a:bodyPr>
            <a:noAutofit/>
          </a:bodyPr>
          <a:lstStyle/>
          <a:p>
            <a:pPr marL="171450" indent="-171450"/>
            <a:r>
              <a:rPr lang="de-DE" sz="1600" dirty="0"/>
              <a:t>USAID. 2015. USAID LEAF‘s </a:t>
            </a:r>
            <a:r>
              <a:rPr lang="en-US" sz="1600" i="1" dirty="0"/>
              <a:t>Climate Change Curriculum</a:t>
            </a:r>
            <a:r>
              <a:rPr lang="en-US" sz="1600" dirty="0"/>
              <a:t>. USAID Lowering Emissions in Asia Forests Program (USAID LEAF). </a:t>
            </a:r>
            <a:r>
              <a:rPr lang="en-US" sz="1600" dirty="0" err="1"/>
              <a:t>Winrock</a:t>
            </a:r>
            <a:r>
              <a:rPr lang="en-US" sz="1600" dirty="0"/>
              <a:t> International and US Forest Service. Bangkok, Thailand. </a:t>
            </a:r>
          </a:p>
          <a:p>
            <a:pPr marL="171450" indent="-171450"/>
            <a:r>
              <a:rPr lang="en-US" sz="1600" dirty="0"/>
              <a:t>European Commission. 2004. </a:t>
            </a:r>
            <a:r>
              <a:rPr lang="en-US" sz="1600" i="1" dirty="0"/>
              <a:t>Aid Delivery Methods: Project Cycle Management Guidelines</a:t>
            </a:r>
            <a:r>
              <a:rPr lang="en-US" sz="1600" dirty="0"/>
              <a:t>. Volume 1. European Commission. </a:t>
            </a:r>
            <a:r>
              <a:rPr lang="en-US" sz="1600" dirty="0" err="1"/>
              <a:t>EuropeAid</a:t>
            </a:r>
            <a:r>
              <a:rPr lang="en-US" sz="1600" dirty="0"/>
              <a:t> Cooperation Office. Brussels. </a:t>
            </a:r>
            <a:br>
              <a:rPr lang="en-US" sz="1600" dirty="0"/>
            </a:br>
            <a:r>
              <a:rPr lang="en-US" sz="1600" dirty="0"/>
              <a:t>Link: </a:t>
            </a:r>
            <a:r>
              <a:rPr lang="de-DE" altLang="en-US" sz="1600" dirty="0">
                <a:hlinkClick r:id="rId3"/>
              </a:rPr>
              <a:t>https://ec.europa.eu/europeaid/sites/devco/files/methodology-aid-delivery-methods-project-cycle-management-200403_en_2.pdf</a:t>
            </a:r>
            <a:endParaRPr lang="de-DE" altLang="en-US" sz="1600" dirty="0"/>
          </a:p>
          <a:p>
            <a:pPr marL="171450" indent="-171450"/>
            <a:r>
              <a:rPr lang="en-US" sz="1600" dirty="0"/>
              <a:t>SDC &amp; ETH Zurich. 2005. </a:t>
            </a:r>
            <a:r>
              <a:rPr lang="en-US" sz="1600" i="1" dirty="0"/>
              <a:t>Result Based Management and Project Cycle Management</a:t>
            </a:r>
            <a:r>
              <a:rPr lang="en-US" sz="1600" dirty="0"/>
              <a:t>. Project Cycle Management Interactive (</a:t>
            </a:r>
            <a:r>
              <a:rPr lang="en-US" sz="1600" dirty="0" err="1"/>
              <a:t>PCMi</a:t>
            </a:r>
            <a:r>
              <a:rPr lang="en-US" sz="1600" dirty="0"/>
              <a:t>). Zurich. Switzerland. </a:t>
            </a:r>
            <a:br>
              <a:rPr lang="en-US" sz="1600" dirty="0"/>
            </a:br>
            <a:r>
              <a:rPr lang="en-US" sz="1600" dirty="0"/>
              <a:t>Link: </a:t>
            </a:r>
            <a:r>
              <a:rPr lang="de-DE" altLang="en-US" sz="1600" dirty="0">
                <a:hlinkClick r:id="rId4"/>
              </a:rPr>
              <a:t>http://elearningpcm.ch/read/</a:t>
            </a:r>
            <a:r>
              <a:rPr lang="de-DE" altLang="en-US" sz="1600" dirty="0"/>
              <a:t> </a:t>
            </a:r>
          </a:p>
          <a:p>
            <a:pPr marL="171450" indent="-171450"/>
            <a:r>
              <a:rPr lang="en-US" sz="1600" dirty="0"/>
              <a:t>OECD. 2002a. </a:t>
            </a:r>
            <a:r>
              <a:rPr lang="en-US" sz="1600" i="1" dirty="0"/>
              <a:t>Glossary of Key Terms in Evaluation and Results-Based Management</a:t>
            </a:r>
            <a:r>
              <a:rPr lang="en-US" sz="1600" dirty="0"/>
              <a:t>. Paris: OECD/DAC. </a:t>
            </a:r>
            <a:br>
              <a:rPr lang="en-US" sz="1600" dirty="0"/>
            </a:br>
            <a:r>
              <a:rPr lang="en-US" sz="1600" dirty="0"/>
              <a:t>Link: </a:t>
            </a:r>
            <a:r>
              <a:rPr lang="en-US" sz="1600" dirty="0">
                <a:hlinkClick r:id="rId5"/>
              </a:rPr>
              <a:t>https://www.oecd.org/dac/2754804.pdf</a:t>
            </a:r>
            <a:r>
              <a:rPr lang="en-US" sz="1600" dirty="0"/>
              <a:t> </a:t>
            </a:r>
          </a:p>
          <a:p>
            <a:pPr marL="171450" indent="-171450"/>
            <a:r>
              <a:rPr lang="en-US" sz="1600" dirty="0"/>
              <a:t>Williams, Byron K. &amp; Brown, Eleanor D. 2013. </a:t>
            </a:r>
            <a:r>
              <a:rPr lang="en-US" sz="1600" i="1" dirty="0"/>
              <a:t>Adaptive Management: From More Talk to Real Action. </a:t>
            </a:r>
            <a:r>
              <a:rPr lang="fr-FR" sz="1600" dirty="0" err="1"/>
              <a:t>Environmental</a:t>
            </a:r>
            <a:r>
              <a:rPr lang="fr-FR" sz="1600" dirty="0"/>
              <a:t> Management (2014) 53:465–479. DOI 10.1007/s00267-013-0205-7</a:t>
            </a:r>
            <a:br>
              <a:rPr lang="fr-FR" sz="1600" dirty="0"/>
            </a:br>
            <a:r>
              <a:rPr lang="fr-FR" sz="1600" dirty="0">
                <a:hlinkClick r:id="rId6"/>
              </a:rPr>
              <a:t>http://link.springer.com/article/10.1007/s00267-013-0205-7</a:t>
            </a:r>
            <a:r>
              <a:rPr lang="en-US" sz="1600" dirty="0"/>
              <a:t> </a:t>
            </a:r>
          </a:p>
          <a:p>
            <a:pPr marL="171450" indent="-171450"/>
            <a:r>
              <a:rPr lang="en-US" sz="1600" dirty="0"/>
              <a:t>UNDP. 2002. Guidelines for Outcome Evaluators: Monitoring and Evaluation Companion Series, #1. UNDP Evaluation Office. One United Nations Plaza, New York. </a:t>
            </a:r>
            <a:br>
              <a:rPr lang="en-US" sz="1600" dirty="0"/>
            </a:br>
            <a:r>
              <a:rPr lang="en-US" sz="1600" dirty="0">
                <a:hlinkClick r:id="rId7"/>
              </a:rPr>
              <a:t>http://web.undp.org/evaluation/documents/HandBook/OC-guidelines/Guidelines-for-OutcomeEvaluators-2002.pdf</a:t>
            </a:r>
            <a:endParaRPr lang="en-US" sz="1600" i="1" dirty="0"/>
          </a:p>
        </p:txBody>
      </p:sp>
      <p:sp>
        <p:nvSpPr>
          <p:cNvPr id="5" name="Title 4"/>
          <p:cNvSpPr>
            <a:spLocks noGrp="1"/>
          </p:cNvSpPr>
          <p:nvPr>
            <p:ph type="title"/>
          </p:nvPr>
        </p:nvSpPr>
        <p:spPr>
          <a:noFill/>
        </p:spPr>
        <p:txBody>
          <a:bodyPr>
            <a:normAutofit/>
          </a:bodyPr>
          <a:lstStyle/>
          <a:p>
            <a:pPr marL="514350" indent="-514350"/>
            <a:r>
              <a:rPr lang="en-US" dirty="0"/>
              <a:t>References</a:t>
            </a:r>
          </a:p>
        </p:txBody>
      </p:sp>
    </p:spTree>
    <p:extLst>
      <p:ext uri="{BB962C8B-B14F-4D97-AF65-F5344CB8AC3E}">
        <p14:creationId xmlns:p14="http://schemas.microsoft.com/office/powerpoint/2010/main" val="20915544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5737" y="1567542"/>
            <a:ext cx="10846319" cy="4949371"/>
          </a:xfrm>
        </p:spPr>
        <p:txBody>
          <a:bodyPr>
            <a:noAutofit/>
          </a:bodyPr>
          <a:lstStyle/>
          <a:p>
            <a:pPr marL="0" indent="0">
              <a:buNone/>
            </a:pPr>
            <a:r>
              <a:rPr lang="en-US" sz="2000" dirty="0"/>
              <a:t>The curriculum of USAID’s Climate-Resilient Ecosystems and Livelihoods (CREL) in Bangladesh is a free resource of teaching materials for university professors, teachers and climate change training experts.</a:t>
            </a:r>
          </a:p>
          <a:p>
            <a:pPr marL="0" indent="0">
              <a:buNone/>
            </a:pPr>
            <a:r>
              <a:rPr lang="en-US" sz="2000" dirty="0"/>
              <a:t>Reproduction of CREL’s curriculum </a:t>
            </a:r>
            <a:r>
              <a:rPr lang="de-DE" sz="2000" dirty="0"/>
              <a:t>materials </a:t>
            </a:r>
            <a:r>
              <a:rPr lang="en-US" sz="2000" dirty="0"/>
              <a:t>for educational or other non-commercial purposes is authorized without prior written permission from the copyright holder, provided the source is fully acknowledged.</a:t>
            </a:r>
          </a:p>
          <a:p>
            <a:pPr marL="0" indent="0">
              <a:buNone/>
            </a:pPr>
            <a:endParaRPr lang="de-DE" sz="2000" dirty="0"/>
          </a:p>
          <a:p>
            <a:pPr marL="0" indent="0">
              <a:buNone/>
            </a:pPr>
            <a:r>
              <a:rPr lang="de-DE" sz="2000" b="1" dirty="0"/>
              <a:t>Suggested citation</a:t>
            </a:r>
            <a:r>
              <a:rPr lang="de-DE" sz="2000" dirty="0"/>
              <a:t>: Winrock International. 2016. </a:t>
            </a:r>
            <a:r>
              <a:rPr lang="de-DE" sz="2000" i="1" dirty="0"/>
              <a:t>USAID‘s Climate-Resilient </a:t>
            </a:r>
            <a:r>
              <a:rPr lang="en-US" sz="2000" i="1" dirty="0"/>
              <a:t>Ecosystems and Livelihoods (CREL)</a:t>
            </a:r>
            <a:r>
              <a:rPr lang="en-US" sz="2000" dirty="0"/>
              <a:t>. </a:t>
            </a:r>
            <a:r>
              <a:rPr lang="en-US" sz="2000" dirty="0" err="1"/>
              <a:t>Winrock</a:t>
            </a:r>
            <a:r>
              <a:rPr lang="en-US" sz="2000" dirty="0"/>
              <a:t> International. Dhaka, Bangladesh. </a:t>
            </a:r>
          </a:p>
          <a:p>
            <a:pPr marL="0" indent="0">
              <a:buNone/>
            </a:pPr>
            <a:endParaRPr lang="de-DE" sz="2000" dirty="0"/>
          </a:p>
          <a:p>
            <a:pPr marL="0" indent="0">
              <a:buNone/>
            </a:pPr>
            <a:r>
              <a:rPr lang="en-US" sz="2000" b="1" dirty="0"/>
              <a:t>Disclaimer:</a:t>
            </a:r>
            <a:r>
              <a:rPr lang="en-US" sz="2000" dirty="0"/>
              <a:t> The CREL’s curriculum is made possible by the support of the American People through the United States Agency for International Development (USAID). The contents of the curriculum do not necessarily reflect the views of USAID or the US Government.</a:t>
            </a:r>
            <a:endParaRPr lang="en-US" sz="2000" b="1" dirty="0"/>
          </a:p>
        </p:txBody>
      </p:sp>
      <p:sp>
        <p:nvSpPr>
          <p:cNvPr id="3" name="Title 2"/>
          <p:cNvSpPr>
            <a:spLocks noGrp="1"/>
          </p:cNvSpPr>
          <p:nvPr>
            <p:ph type="title"/>
          </p:nvPr>
        </p:nvSpPr>
        <p:spPr/>
        <p:txBody>
          <a:bodyPr/>
          <a:lstStyle/>
          <a:p>
            <a:r>
              <a:rPr lang="en-US"/>
              <a:t>References and Resources</a:t>
            </a:r>
            <a:endParaRPr lang="en-US" dirty="0"/>
          </a:p>
        </p:txBody>
      </p:sp>
    </p:spTree>
    <p:extLst>
      <p:ext uri="{BB962C8B-B14F-4D97-AF65-F5344CB8AC3E}">
        <p14:creationId xmlns:p14="http://schemas.microsoft.com/office/powerpoint/2010/main" val="2177285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481711"/>
            <a:ext cx="9013371" cy="3641832"/>
          </a:xfrm>
        </p:spPr>
        <p:txBody>
          <a:bodyPr>
            <a:noAutofit/>
          </a:bodyPr>
          <a:lstStyle/>
          <a:p>
            <a:pPr algn="l"/>
            <a:r>
              <a:rPr lang="de-DE" sz="2400" dirty="0">
                <a:effectLst/>
              </a:rPr>
              <a:t>USAID</a:t>
            </a:r>
            <a:r>
              <a:rPr lang="de-DE" sz="2400" dirty="0">
                <a:effectLst/>
                <a:latin typeface="Calibri" panose="020F0502020204030204" pitchFamily="34" charset="0"/>
              </a:rPr>
              <a:t>'s Climate-Resilient Ecosystems and Livelihoods (CREL) Project</a:t>
            </a:r>
            <a:br>
              <a:rPr lang="de-DE" sz="2400" dirty="0">
                <a:effectLst/>
                <a:latin typeface="Calibri" panose="020F0502020204030204" pitchFamily="34" charset="0"/>
              </a:rPr>
            </a:br>
            <a:r>
              <a:rPr lang="de-DE" sz="2400" dirty="0">
                <a:effectLst/>
                <a:latin typeface="Calibri" panose="020F0502020204030204" pitchFamily="34" charset="0"/>
              </a:rPr>
              <a:t/>
            </a:r>
            <a:br>
              <a:rPr lang="de-DE" sz="2400" dirty="0">
                <a:effectLst/>
                <a:latin typeface="Calibri" panose="020F0502020204030204" pitchFamily="34" charset="0"/>
              </a:rPr>
            </a:br>
            <a:r>
              <a:rPr lang="de-DE" sz="2400" dirty="0">
                <a:effectLst/>
                <a:latin typeface="Calibri" panose="020F0502020204030204" pitchFamily="34" charset="0"/>
              </a:rPr>
              <a:t/>
            </a:r>
            <a:br>
              <a:rPr lang="de-DE" sz="2400" dirty="0">
                <a:effectLst/>
                <a:latin typeface="Calibri" panose="020F0502020204030204" pitchFamily="34" charset="0"/>
              </a:rPr>
            </a:br>
            <a:r>
              <a:rPr lang="de-DE" sz="2400" dirty="0">
                <a:effectLst/>
                <a:latin typeface="Calibri" panose="020F0502020204030204" pitchFamily="34" charset="0"/>
              </a:rPr>
              <a:t>Winrock International Headquarters</a:t>
            </a:r>
            <a:br>
              <a:rPr lang="de-DE" sz="2400" dirty="0">
                <a:effectLst/>
                <a:latin typeface="Calibri" panose="020F0502020204030204" pitchFamily="34" charset="0"/>
              </a:rPr>
            </a:br>
            <a:r>
              <a:rPr lang="de-DE" sz="2400" b="0" dirty="0">
                <a:effectLst/>
                <a:latin typeface="Calibri" panose="020F0502020204030204" pitchFamily="34" charset="0"/>
              </a:rPr>
              <a:t>2101 Riverfront Drive, Little Rock</a:t>
            </a:r>
            <a:br>
              <a:rPr lang="de-DE" sz="2400" b="0" dirty="0">
                <a:effectLst/>
                <a:latin typeface="Calibri" panose="020F0502020204030204" pitchFamily="34" charset="0"/>
              </a:rPr>
            </a:br>
            <a:r>
              <a:rPr lang="de-DE" sz="2400" b="0" dirty="0">
                <a:effectLst/>
                <a:latin typeface="Calibri" panose="020F0502020204030204" pitchFamily="34" charset="0"/>
              </a:rPr>
              <a:t>Arkansas 72202-1748 USA</a:t>
            </a:r>
            <a:br>
              <a:rPr lang="de-DE" sz="2400" b="0" dirty="0">
                <a:effectLst/>
                <a:latin typeface="Calibri" panose="020F0502020204030204" pitchFamily="34" charset="0"/>
              </a:rPr>
            </a:br>
            <a:r>
              <a:rPr lang="de-DE" sz="2400" b="0" dirty="0">
                <a:effectLst/>
                <a:latin typeface="Calibri" panose="020F0502020204030204" pitchFamily="34" charset="0"/>
              </a:rPr>
              <a:t>Tel: </a:t>
            </a:r>
            <a:r>
              <a:rPr lang="en-US" sz="2400" b="0" dirty="0">
                <a:effectLst/>
              </a:rPr>
              <a:t>1-501-280-3000</a:t>
            </a:r>
            <a:br>
              <a:rPr lang="en-US" sz="2400" b="0" dirty="0">
                <a:effectLst/>
              </a:rPr>
            </a:br>
            <a:r>
              <a:rPr lang="en-US" sz="2400" b="0" dirty="0">
                <a:effectLst/>
              </a:rPr>
              <a:t>Web: </a:t>
            </a:r>
            <a:r>
              <a:rPr lang="en-US" sz="2400" b="0" dirty="0">
                <a:effectLst/>
                <a:hlinkClick r:id="rId2"/>
              </a:rPr>
              <a:t>www.winrock.org</a:t>
            </a:r>
            <a:endParaRPr lang="en-US" sz="2400" dirty="0"/>
          </a:p>
        </p:txBody>
      </p:sp>
    </p:spTree>
    <p:extLst>
      <p:ext uri="{BB962C8B-B14F-4D97-AF65-F5344CB8AC3E}">
        <p14:creationId xmlns:p14="http://schemas.microsoft.com/office/powerpoint/2010/main" val="2640932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rot="16200000">
            <a:off x="-2807871" y="2754690"/>
            <a:ext cx="6834947" cy="1325563"/>
          </a:xfrm>
        </p:spPr>
        <p:txBody>
          <a:bodyPr>
            <a:normAutofit/>
          </a:bodyPr>
          <a:lstStyle/>
          <a:p>
            <a:pPr algn="ctr"/>
            <a:r>
              <a:rPr lang="de-DE" dirty="0"/>
              <a:t>REDD+ in Climate Change Context (REDD+)</a:t>
            </a:r>
            <a:endParaRPr lang="en-US" dirty="0"/>
          </a:p>
        </p:txBody>
      </p:sp>
      <p:sp>
        <p:nvSpPr>
          <p:cNvPr id="4" name="Rectangle 3"/>
          <p:cNvSpPr/>
          <p:nvPr/>
        </p:nvSpPr>
        <p:spPr>
          <a:xfrm>
            <a:off x="1761564" y="200203"/>
            <a:ext cx="10082093" cy="6831101"/>
          </a:xfrm>
          <a:prstGeom prst="rect">
            <a:avLst/>
          </a:prstGeom>
        </p:spPr>
        <p:txBody>
          <a:bodyPr wrap="square">
            <a:spAutoFit/>
          </a:bodyPr>
          <a:lstStyle/>
          <a:p>
            <a:pPr marL="400050" lvl="0" indent="-400050">
              <a:lnSpc>
                <a:spcPct val="105000"/>
              </a:lnSpc>
              <a:spcBef>
                <a:spcPts val="600"/>
              </a:spcBef>
              <a:buFont typeface="+mj-lt"/>
              <a:buAutoNum type="romanUcPeriod"/>
            </a:pPr>
            <a:r>
              <a:rPr lang="en-US" sz="2200" b="1" dirty="0">
                <a:solidFill>
                  <a:schemeClr val="bg2">
                    <a:lumMod val="10000"/>
                  </a:schemeClr>
                </a:solidFill>
              </a:rPr>
              <a:t>ENABLING ENVIRONMENT OF REDD+</a:t>
            </a:r>
            <a:endParaRPr lang="en-US" sz="2200" dirty="0">
              <a:solidFill>
                <a:schemeClr val="bg2">
                  <a:lumMod val="10000"/>
                </a:schemeClr>
              </a:solidFill>
            </a:endParaRPr>
          </a:p>
          <a:p>
            <a:pPr lvl="1">
              <a:lnSpc>
                <a:spcPct val="105000"/>
              </a:lnSpc>
            </a:pPr>
            <a:r>
              <a:rPr lang="en-US" dirty="0"/>
              <a:t>1.1. Forests, Forest Carbon and Climate Change</a:t>
            </a:r>
          </a:p>
          <a:p>
            <a:pPr lvl="1">
              <a:lnSpc>
                <a:spcPct val="105000"/>
              </a:lnSpc>
            </a:pPr>
            <a:r>
              <a:rPr lang="en-US" dirty="0"/>
              <a:t>1.2.	Fundamentals of REDD+ and the UNFCCC</a:t>
            </a:r>
          </a:p>
          <a:p>
            <a:pPr lvl="1">
              <a:lnSpc>
                <a:spcPct val="105000"/>
              </a:lnSpc>
            </a:pPr>
            <a:r>
              <a:rPr lang="en-US" dirty="0"/>
              <a:t>1.3.	Stakeholder Engagement</a:t>
            </a:r>
          </a:p>
          <a:p>
            <a:pPr marL="400050" lvl="0" indent="-400050">
              <a:lnSpc>
                <a:spcPct val="105000"/>
              </a:lnSpc>
              <a:spcBef>
                <a:spcPts val="600"/>
              </a:spcBef>
              <a:buFont typeface="+mj-lt"/>
              <a:buAutoNum type="romanUcPeriod"/>
            </a:pPr>
            <a:r>
              <a:rPr lang="en-US" sz="2200" b="1" dirty="0">
                <a:solidFill>
                  <a:schemeClr val="bg2">
                    <a:lumMod val="10000"/>
                  </a:schemeClr>
                </a:solidFill>
              </a:rPr>
              <a:t>ASSESSING CURRENT CONDITIONS OF REDD+</a:t>
            </a:r>
            <a:endParaRPr lang="en-US" sz="2200" dirty="0">
              <a:solidFill>
                <a:schemeClr val="bg2">
                  <a:lumMod val="10000"/>
                </a:schemeClr>
              </a:solidFill>
            </a:endParaRPr>
          </a:p>
          <a:p>
            <a:pPr lvl="1">
              <a:lnSpc>
                <a:spcPct val="105000"/>
              </a:lnSpc>
            </a:pPr>
            <a:r>
              <a:rPr lang="en-US" dirty="0"/>
              <a:t>2.1.	Drivers of Deforestation and Forest Degradation</a:t>
            </a:r>
          </a:p>
          <a:p>
            <a:pPr lvl="1">
              <a:lnSpc>
                <a:spcPct val="105000"/>
              </a:lnSpc>
            </a:pPr>
            <a:r>
              <a:rPr lang="en-US" dirty="0"/>
              <a:t>2.2.	Fundamentals of Forest (Emission) Reference Levels</a:t>
            </a:r>
          </a:p>
          <a:p>
            <a:pPr lvl="1">
              <a:lnSpc>
                <a:spcPct val="105000"/>
              </a:lnSpc>
            </a:pPr>
            <a:r>
              <a:rPr lang="en-US" dirty="0"/>
              <a:t>2.3.	National Forest Monitoring Systems (NFMS) for REDD+</a:t>
            </a:r>
          </a:p>
          <a:p>
            <a:pPr marL="400050" lvl="0" indent="-400050">
              <a:lnSpc>
                <a:spcPct val="105000"/>
              </a:lnSpc>
              <a:spcBef>
                <a:spcPts val="600"/>
              </a:spcBef>
              <a:buFont typeface="+mj-lt"/>
              <a:buAutoNum type="romanUcPeriod"/>
            </a:pPr>
            <a:r>
              <a:rPr lang="en-US" sz="2200" b="1" dirty="0">
                <a:solidFill>
                  <a:schemeClr val="bg2">
                    <a:lumMod val="10000"/>
                  </a:schemeClr>
                </a:solidFill>
              </a:rPr>
              <a:t>ANALYZING FUTURE OPTIONS FOR REDD+</a:t>
            </a:r>
            <a:endParaRPr lang="en-US" sz="2200" dirty="0">
              <a:solidFill>
                <a:schemeClr val="bg2">
                  <a:lumMod val="10000"/>
                </a:schemeClr>
              </a:solidFill>
            </a:endParaRPr>
          </a:p>
          <a:p>
            <a:pPr lvl="1">
              <a:lnSpc>
                <a:spcPct val="105000"/>
              </a:lnSpc>
            </a:pPr>
            <a:r>
              <a:rPr lang="en-US" dirty="0"/>
              <a:t>3.1.	Policies and Measures for REDD+ Implementation</a:t>
            </a:r>
          </a:p>
          <a:p>
            <a:pPr lvl="1">
              <a:lnSpc>
                <a:spcPct val="105000"/>
              </a:lnSpc>
            </a:pPr>
            <a:r>
              <a:rPr lang="en-US" dirty="0"/>
              <a:t>3.2.	REDD+ Safeguards under the UNFCCC</a:t>
            </a:r>
          </a:p>
          <a:p>
            <a:pPr lvl="1">
              <a:lnSpc>
                <a:spcPct val="105000"/>
              </a:lnSpc>
            </a:pPr>
            <a:r>
              <a:rPr lang="en-US" dirty="0"/>
              <a:t>3.3.	The Costs and Benefits of REDD+</a:t>
            </a:r>
          </a:p>
          <a:p>
            <a:pPr marL="400050" lvl="0" indent="-400050">
              <a:lnSpc>
                <a:spcPct val="105000"/>
              </a:lnSpc>
              <a:spcBef>
                <a:spcPts val="600"/>
              </a:spcBef>
              <a:buFont typeface="+mj-lt"/>
              <a:buAutoNum type="romanUcPeriod"/>
            </a:pPr>
            <a:r>
              <a:rPr lang="en-US" sz="2200" b="1" dirty="0">
                <a:solidFill>
                  <a:schemeClr val="bg2">
                    <a:lumMod val="10000"/>
                  </a:schemeClr>
                </a:solidFill>
              </a:rPr>
              <a:t>DEVELOPING REDD+ STRATEGIES AND ACTION PLANS</a:t>
            </a:r>
            <a:endParaRPr lang="en-US" sz="2200" dirty="0">
              <a:solidFill>
                <a:schemeClr val="bg2">
                  <a:lumMod val="10000"/>
                </a:schemeClr>
              </a:solidFill>
            </a:endParaRPr>
          </a:p>
          <a:p>
            <a:pPr lvl="1">
              <a:lnSpc>
                <a:spcPct val="105000"/>
              </a:lnSpc>
            </a:pPr>
            <a:r>
              <a:rPr lang="en-US" dirty="0"/>
              <a:t>4.1.	</a:t>
            </a:r>
            <a:r>
              <a:rPr lang="en-US"/>
              <a:t>Negotiation in REDD+</a:t>
            </a:r>
            <a:endParaRPr lang="en-US" dirty="0"/>
          </a:p>
          <a:p>
            <a:pPr lvl="1">
              <a:lnSpc>
                <a:spcPct val="105000"/>
              </a:lnSpc>
            </a:pPr>
            <a:r>
              <a:rPr lang="en-US" dirty="0"/>
              <a:t>4.2.	National Strategies and Action Plans</a:t>
            </a:r>
          </a:p>
          <a:p>
            <a:pPr lvl="1">
              <a:lnSpc>
                <a:spcPct val="105000"/>
              </a:lnSpc>
            </a:pPr>
            <a:r>
              <a:rPr lang="en-US" dirty="0"/>
              <a:t>4.3.	Approaches for Incentive Allocation System</a:t>
            </a:r>
          </a:p>
          <a:p>
            <a:pPr marL="400050" lvl="0" indent="-400050">
              <a:lnSpc>
                <a:spcPct val="105000"/>
              </a:lnSpc>
              <a:spcBef>
                <a:spcPts val="600"/>
              </a:spcBef>
              <a:buFont typeface="+mj-lt"/>
              <a:buAutoNum type="romanUcPeriod"/>
            </a:pPr>
            <a:r>
              <a:rPr lang="en-US" sz="2200" b="1" dirty="0">
                <a:solidFill>
                  <a:schemeClr val="bg2">
                    <a:lumMod val="10000"/>
                  </a:schemeClr>
                </a:solidFill>
              </a:rPr>
              <a:t>MONITORING, EVALUATION AND ADAPTATION</a:t>
            </a:r>
            <a:endParaRPr lang="en-US" sz="2200" dirty="0">
              <a:solidFill>
                <a:schemeClr val="bg2">
                  <a:lumMod val="10000"/>
                </a:schemeClr>
              </a:solidFill>
            </a:endParaRPr>
          </a:p>
          <a:p>
            <a:pPr lvl="1">
              <a:lnSpc>
                <a:spcPct val="105000"/>
              </a:lnSpc>
            </a:pPr>
            <a:r>
              <a:rPr lang="en-US" dirty="0"/>
              <a:t>5.1.	Establish M&amp;E Framework for REDD+ Action Plan</a:t>
            </a:r>
          </a:p>
          <a:p>
            <a:pPr lvl="1">
              <a:lnSpc>
                <a:spcPct val="105000"/>
              </a:lnSpc>
            </a:pPr>
            <a:r>
              <a:rPr lang="en-US" dirty="0"/>
              <a:t>5.2.	Monitor and Measure Implementation Progress</a:t>
            </a:r>
          </a:p>
          <a:p>
            <a:pPr lvl="1">
              <a:lnSpc>
                <a:spcPct val="105000"/>
              </a:lnSpc>
            </a:pPr>
            <a:r>
              <a:rPr lang="en-US" b="1" dirty="0">
                <a:solidFill>
                  <a:srgbClr val="FF0000"/>
                </a:solidFill>
              </a:rPr>
              <a:t>5.3.	Evaluate, Report and Adapt </a:t>
            </a:r>
          </a:p>
          <a:p>
            <a:pPr lvl="1">
              <a:lnSpc>
                <a:spcPct val="105000"/>
              </a:lnSpc>
            </a:pPr>
            <a:endParaRPr lang="en-US" dirty="0"/>
          </a:p>
        </p:txBody>
      </p:sp>
      <p:sp>
        <p:nvSpPr>
          <p:cNvPr id="5" name="Right Arrow 4"/>
          <p:cNvSpPr>
            <a:spLocks noChangeArrowheads="1"/>
          </p:cNvSpPr>
          <p:nvPr/>
        </p:nvSpPr>
        <p:spPr bwMode="auto">
          <a:xfrm>
            <a:off x="1761564" y="6349572"/>
            <a:ext cx="385763" cy="242888"/>
          </a:xfrm>
          <a:prstGeom prst="rightArrow">
            <a:avLst>
              <a:gd name="adj1" fmla="val 50000"/>
              <a:gd name="adj2" fmla="val 49993"/>
            </a:avLst>
          </a:prstGeom>
          <a:solidFill>
            <a:srgbClr val="FF0000"/>
          </a:solidFill>
          <a:ln w="9525">
            <a:solidFill>
              <a:srgbClr val="FF0000"/>
            </a:solidFill>
            <a:miter lim="800000"/>
            <a:headEnd/>
            <a:tailEnd/>
          </a:ln>
          <a:effectLst>
            <a:outerShdw blurRad="40000" dist="23000" dir="5400000" rotWithShape="0">
              <a:srgbClr val="000000">
                <a:alpha val="34998"/>
              </a:srgbClr>
            </a:outerShdw>
          </a:effectLst>
        </p:spPr>
        <p:txBody>
          <a:bodyPr anchor="ctr"/>
          <a:lstStyle/>
          <a:p>
            <a:pPr algn="ctr">
              <a:defRPr/>
            </a:pPr>
            <a:endParaRPr lang="en-US">
              <a:solidFill>
                <a:schemeClr val="lt1"/>
              </a:solidFill>
              <a:latin typeface="+mn-lt"/>
              <a:ea typeface="+mn-ea"/>
              <a:cs typeface="+mn-cs"/>
            </a:endParaRPr>
          </a:p>
        </p:txBody>
      </p:sp>
    </p:spTree>
    <p:extLst>
      <p:ext uri="{BB962C8B-B14F-4D97-AF65-F5344CB8AC3E}">
        <p14:creationId xmlns:p14="http://schemas.microsoft.com/office/powerpoint/2010/main" val="238342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6050" y="0"/>
            <a:ext cx="11879263" cy="1079500"/>
          </a:xfrm>
        </p:spPr>
        <p:txBody>
          <a:bodyPr rtlCol="0">
            <a:normAutofit/>
          </a:bodyPr>
          <a:lstStyle/>
          <a:p>
            <a:pPr eaLnBrk="1" fontAlgn="auto" hangingPunct="1">
              <a:spcAft>
                <a:spcPts val="0"/>
              </a:spcAft>
              <a:defRPr/>
            </a:pPr>
            <a:r>
              <a:rPr lang="en-US" dirty="0"/>
              <a:t>Acknowledgements</a:t>
            </a:r>
          </a:p>
        </p:txBody>
      </p:sp>
      <p:graphicFrame>
        <p:nvGraphicFramePr>
          <p:cNvPr id="4" name="Table 3"/>
          <p:cNvGraphicFramePr>
            <a:graphicFrameLocks noGrp="1"/>
          </p:cNvGraphicFramePr>
          <p:nvPr>
            <p:extLst/>
          </p:nvPr>
        </p:nvGraphicFramePr>
        <p:xfrm>
          <a:off x="238540" y="1855322"/>
          <a:ext cx="4861494" cy="3657600"/>
        </p:xfrm>
        <a:graphic>
          <a:graphicData uri="http://schemas.openxmlformats.org/drawingml/2006/table">
            <a:tbl>
              <a:tblPr firstRow="1" bandRow="1">
                <a:tableStyleId>{5C22544A-7EE6-4342-B048-85BDC9FD1C3A}</a:tableStyleId>
              </a:tblPr>
              <a:tblGrid>
                <a:gridCol w="4861494">
                  <a:extLst>
                    <a:ext uri="{9D8B030D-6E8A-4147-A177-3AD203B41FA5}">
                      <a16:colId xmlns="" xmlns:a16="http://schemas.microsoft.com/office/drawing/2014/main" val="2152013341"/>
                    </a:ext>
                  </a:extLst>
                </a:gridCol>
              </a:tblGrid>
              <a:tr h="339242">
                <a:tc>
                  <a:txBody>
                    <a:bodyPr/>
                    <a:lstStyle/>
                    <a:p>
                      <a:r>
                        <a:rPr lang="en-US" dirty="0"/>
                        <a:t>UNIVERSITIES</a:t>
                      </a:r>
                      <a:endParaRPr lang="en-SG" dirty="0"/>
                    </a:p>
                  </a:txBody>
                  <a:tcPr>
                    <a:solidFill>
                      <a:schemeClr val="accent2">
                        <a:lumMod val="75000"/>
                      </a:schemeClr>
                    </a:solidFill>
                  </a:tcPr>
                </a:tc>
                <a:extLst>
                  <a:ext uri="{0D108BD9-81ED-4DB2-BD59-A6C34878D82A}">
                    <a16:rowId xmlns="" xmlns:a16="http://schemas.microsoft.com/office/drawing/2014/main" val="3951541938"/>
                  </a:ext>
                </a:extLst>
              </a:tr>
              <a:tr h="339242">
                <a:tc>
                  <a:txBody>
                    <a:bodyPr/>
                    <a:lstStyle/>
                    <a:p>
                      <a:r>
                        <a:rPr lang="en-US" sz="1800" b="1" kern="1200" dirty="0">
                          <a:solidFill>
                            <a:schemeClr val="dk1"/>
                          </a:solidFill>
                          <a:effectLst/>
                          <a:latin typeface="+mn-lt"/>
                          <a:ea typeface="+mn-ea"/>
                          <a:cs typeface="+mn-cs"/>
                        </a:rPr>
                        <a:t>Bangladesh Agricultural University </a:t>
                      </a:r>
                      <a:endParaRPr lang="en-SG" dirty="0"/>
                    </a:p>
                  </a:txBody>
                  <a:tcPr/>
                </a:tc>
                <a:extLst>
                  <a:ext uri="{0D108BD9-81ED-4DB2-BD59-A6C34878D82A}">
                    <a16:rowId xmlns="" xmlns:a16="http://schemas.microsoft.com/office/drawing/2014/main" val="3618431417"/>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University of </a:t>
                      </a:r>
                      <a:r>
                        <a:rPr lang="en-US" b="1" dirty="0"/>
                        <a:t>Chittagong</a:t>
                      </a:r>
                      <a:endParaRPr lang="en-SG" b="1" dirty="0"/>
                    </a:p>
                  </a:txBody>
                  <a:tcPr/>
                </a:tc>
                <a:extLst>
                  <a:ext uri="{0D108BD9-81ED-4DB2-BD59-A6C34878D82A}">
                    <a16:rowId xmlns="" xmlns:a16="http://schemas.microsoft.com/office/drawing/2014/main" val="1565770784"/>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Dhaka University</a:t>
                      </a:r>
                      <a:endParaRPr lang="en-SG" b="1" dirty="0"/>
                    </a:p>
                  </a:txBody>
                  <a:tcPr/>
                </a:tc>
                <a:extLst>
                  <a:ext uri="{0D108BD9-81ED-4DB2-BD59-A6C34878D82A}">
                    <a16:rowId xmlns="" xmlns:a16="http://schemas.microsoft.com/office/drawing/2014/main" val="1217342287"/>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Independent University, Bangladesh</a:t>
                      </a:r>
                      <a:endParaRPr lang="en-SG" b="1" dirty="0"/>
                    </a:p>
                  </a:txBody>
                  <a:tcPr/>
                </a:tc>
                <a:extLst>
                  <a:ext uri="{0D108BD9-81ED-4DB2-BD59-A6C34878D82A}">
                    <a16:rowId xmlns="" xmlns:a16="http://schemas.microsoft.com/office/drawing/2014/main" val="2320381221"/>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Khulna</a:t>
                      </a:r>
                      <a:r>
                        <a:rPr lang="en-US" b="1" baseline="0" dirty="0"/>
                        <a:t> University</a:t>
                      </a:r>
                      <a:endParaRPr lang="en-SG" b="1" dirty="0"/>
                    </a:p>
                  </a:txBody>
                  <a:tcPr/>
                </a:tc>
                <a:extLst>
                  <a:ext uri="{0D108BD9-81ED-4DB2-BD59-A6C34878D82A}">
                    <a16:rowId xmlns="" xmlns:a16="http://schemas.microsoft.com/office/drawing/2014/main" val="3921306441"/>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Noakhali</a:t>
                      </a:r>
                      <a:r>
                        <a:rPr lang="en-US" b="1" dirty="0"/>
                        <a:t> University of Science and Technology</a:t>
                      </a:r>
                      <a:endParaRPr lang="en-SG" b="1" dirty="0"/>
                    </a:p>
                  </a:txBody>
                  <a:tcPr/>
                </a:tc>
                <a:extLst>
                  <a:ext uri="{0D108BD9-81ED-4DB2-BD59-A6C34878D82A}">
                    <a16:rowId xmlns="" xmlns:a16="http://schemas.microsoft.com/office/drawing/2014/main" val="1131339479"/>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Shahjalal</a:t>
                      </a:r>
                      <a:r>
                        <a:rPr lang="en-US" b="1" baseline="0" dirty="0"/>
                        <a:t> University </a:t>
                      </a:r>
                      <a:r>
                        <a:rPr lang="en-US" b="1" dirty="0"/>
                        <a:t>of Science and Technology</a:t>
                      </a:r>
                      <a:endParaRPr lang="en-SG" b="1" dirty="0"/>
                    </a:p>
                  </a:txBody>
                  <a:tcPr/>
                </a:tc>
                <a:extLst>
                  <a:ext uri="{0D108BD9-81ED-4DB2-BD59-A6C34878D82A}">
                    <a16:rowId xmlns="" xmlns:a16="http://schemas.microsoft.com/office/drawing/2014/main" val="495297682"/>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Sher-e-Bangla</a:t>
                      </a:r>
                      <a:r>
                        <a:rPr lang="en-US" b="1" baseline="0" dirty="0"/>
                        <a:t> Agriculture University</a:t>
                      </a:r>
                      <a:endParaRPr lang="en-SG" b="1" dirty="0"/>
                    </a:p>
                  </a:txBody>
                  <a:tcPr/>
                </a:tc>
                <a:extLst>
                  <a:ext uri="{0D108BD9-81ED-4DB2-BD59-A6C34878D82A}">
                    <a16:rowId xmlns="" xmlns:a16="http://schemas.microsoft.com/office/drawing/2014/main" val="3541905071"/>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b="1" dirty="0"/>
                        <a:t>North South University</a:t>
                      </a:r>
                    </a:p>
                  </a:txBody>
                  <a:tcPr/>
                </a:tc>
                <a:extLst>
                  <a:ext uri="{0D108BD9-81ED-4DB2-BD59-A6C34878D82A}">
                    <a16:rowId xmlns="" xmlns:a16="http://schemas.microsoft.com/office/drawing/2014/main" val="10009"/>
                  </a:ext>
                </a:extLst>
              </a:tr>
            </a:tbl>
          </a:graphicData>
        </a:graphic>
      </p:graphicFrame>
      <p:graphicFrame>
        <p:nvGraphicFramePr>
          <p:cNvPr id="7" name="Table 6"/>
          <p:cNvGraphicFramePr>
            <a:graphicFrameLocks noGrp="1"/>
          </p:cNvGraphicFramePr>
          <p:nvPr>
            <p:extLst/>
          </p:nvPr>
        </p:nvGraphicFramePr>
        <p:xfrm>
          <a:off x="5370490" y="1198785"/>
          <a:ext cx="6556467" cy="2348478"/>
        </p:xfrm>
        <a:graphic>
          <a:graphicData uri="http://schemas.openxmlformats.org/drawingml/2006/table">
            <a:tbl>
              <a:tblPr firstRow="1" bandRow="1">
                <a:tableStyleId>{5C22544A-7EE6-4342-B048-85BDC9FD1C3A}</a:tableStyleId>
              </a:tblPr>
              <a:tblGrid>
                <a:gridCol w="2975020">
                  <a:extLst>
                    <a:ext uri="{9D8B030D-6E8A-4147-A177-3AD203B41FA5}">
                      <a16:colId xmlns="" xmlns:a16="http://schemas.microsoft.com/office/drawing/2014/main" val="4155131984"/>
                    </a:ext>
                  </a:extLst>
                </a:gridCol>
                <a:gridCol w="3581447">
                  <a:extLst>
                    <a:ext uri="{9D8B030D-6E8A-4147-A177-3AD203B41FA5}">
                      <a16:colId xmlns="" xmlns:a16="http://schemas.microsoft.com/office/drawing/2014/main" val="2614824422"/>
                    </a:ext>
                  </a:extLst>
                </a:gridCol>
              </a:tblGrid>
              <a:tr h="319634">
                <a:tc>
                  <a:txBody>
                    <a:bodyPr/>
                    <a:lstStyle/>
                    <a:p>
                      <a:r>
                        <a:rPr lang="en-US" dirty="0"/>
                        <a:t>EXPERT</a:t>
                      </a:r>
                      <a:r>
                        <a:rPr lang="en-US" baseline="0" dirty="0"/>
                        <a:t> CONTRIBUTORS</a:t>
                      </a:r>
                      <a:endParaRPr lang="en-SG" dirty="0"/>
                    </a:p>
                  </a:txBody>
                  <a:tcPr>
                    <a:solidFill>
                      <a:schemeClr val="accent6"/>
                    </a:solidFill>
                  </a:tcPr>
                </a:tc>
                <a:tc>
                  <a:txBody>
                    <a:bodyPr/>
                    <a:lstStyle/>
                    <a:p>
                      <a:r>
                        <a:rPr lang="en-US" dirty="0"/>
                        <a:t>SPECIFIC INPUTS</a:t>
                      </a:r>
                      <a:endParaRPr lang="en-SG" dirty="0"/>
                    </a:p>
                  </a:txBody>
                  <a:tcPr>
                    <a:solidFill>
                      <a:schemeClr val="accent6"/>
                    </a:solidFill>
                  </a:tcPr>
                </a:tc>
                <a:extLst>
                  <a:ext uri="{0D108BD9-81ED-4DB2-BD59-A6C34878D82A}">
                    <a16:rowId xmlns="" xmlns:a16="http://schemas.microsoft.com/office/drawing/2014/main" val="588621041"/>
                  </a:ext>
                </a:extLst>
              </a:tr>
              <a:tr h="319634">
                <a:tc>
                  <a:txBody>
                    <a:bodyPr/>
                    <a:lstStyle/>
                    <a:p>
                      <a:r>
                        <a:rPr lang="en-US" sz="1800" b="0" i="0" kern="1200" dirty="0">
                          <a:solidFill>
                            <a:schemeClr val="dk1"/>
                          </a:solidFill>
                          <a:effectLst/>
                          <a:latin typeface="+mn-lt"/>
                          <a:ea typeface="+mn-ea"/>
                          <a:cs typeface="+mn-cs"/>
                        </a:rPr>
                        <a:t>Prof. (Dr.) </a:t>
                      </a:r>
                      <a:r>
                        <a:rPr lang="en-US" sz="1800" b="0" i="0" kern="1200" dirty="0" err="1">
                          <a:solidFill>
                            <a:schemeClr val="dk1"/>
                          </a:solidFill>
                          <a:effectLst/>
                          <a:latin typeface="+mn-lt"/>
                          <a:ea typeface="+mn-ea"/>
                          <a:cs typeface="+mn-cs"/>
                        </a:rPr>
                        <a:t>Manzoor</a:t>
                      </a:r>
                      <a:r>
                        <a:rPr lang="en-US" sz="1800" b="0" i="0" kern="1200" dirty="0">
                          <a:solidFill>
                            <a:schemeClr val="dk1"/>
                          </a:solidFill>
                          <a:effectLst/>
                          <a:latin typeface="+mn-lt"/>
                          <a:ea typeface="+mn-ea"/>
                          <a:cs typeface="+mn-cs"/>
                        </a:rPr>
                        <a:t> Rashid</a:t>
                      </a:r>
                      <a:endParaRPr lang="en-SG" dirty="0"/>
                    </a:p>
                  </a:txBody>
                  <a:tcPr/>
                </a:tc>
                <a:tc>
                  <a:txBody>
                    <a:bodyPr/>
                    <a:lstStyle/>
                    <a:p>
                      <a:r>
                        <a:rPr lang="en-US" sz="1800" b="0" i="0" kern="1200" dirty="0">
                          <a:solidFill>
                            <a:schemeClr val="dk1"/>
                          </a:solidFill>
                          <a:effectLst/>
                          <a:latin typeface="+mn-lt"/>
                          <a:ea typeface="+mn-ea"/>
                          <a:cs typeface="+mn-cs"/>
                        </a:rPr>
                        <a:t>Curriculum</a:t>
                      </a:r>
                      <a:r>
                        <a:rPr lang="en-US" sz="1800" b="0" i="0" kern="1200" baseline="0" dirty="0">
                          <a:solidFill>
                            <a:schemeClr val="dk1"/>
                          </a:solidFill>
                          <a:effectLst/>
                          <a:latin typeface="+mn-lt"/>
                          <a:ea typeface="+mn-ea"/>
                          <a:cs typeface="+mn-cs"/>
                        </a:rPr>
                        <a:t> Development for all topics</a:t>
                      </a:r>
                      <a:endParaRPr lang="en-SG" b="0" dirty="0"/>
                    </a:p>
                  </a:txBody>
                  <a:tcPr/>
                </a:tc>
                <a:extLst>
                  <a:ext uri="{0D108BD9-81ED-4DB2-BD59-A6C34878D82A}">
                    <a16:rowId xmlns="" xmlns:a16="http://schemas.microsoft.com/office/drawing/2014/main" val="126233955"/>
                  </a:ext>
                </a:extLst>
              </a:tr>
              <a:tr h="428238">
                <a:tc>
                  <a:txBody>
                    <a:bodyPr/>
                    <a:lstStyle/>
                    <a:p>
                      <a:r>
                        <a:rPr lang="en-US" dirty="0"/>
                        <a:t>Prof. (Dr.) Md. </a:t>
                      </a:r>
                      <a:r>
                        <a:rPr lang="en-US" dirty="0" err="1"/>
                        <a:t>Danesh</a:t>
                      </a:r>
                      <a:r>
                        <a:rPr lang="en-US" dirty="0"/>
                        <a:t> Miah</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REDD+, Forest</a:t>
                      </a:r>
                      <a:r>
                        <a:rPr lang="en-US" sz="1800" b="0" i="0" kern="1200" baseline="0" dirty="0">
                          <a:solidFill>
                            <a:schemeClr val="dk1"/>
                          </a:solidFill>
                          <a:effectLst/>
                          <a:latin typeface="+mn-lt"/>
                          <a:ea typeface="+mn-ea"/>
                          <a:cs typeface="+mn-cs"/>
                        </a:rPr>
                        <a:t> Carbon</a:t>
                      </a:r>
                      <a:endParaRPr lang="en-SG" b="0" dirty="0"/>
                    </a:p>
                  </a:txBody>
                  <a:tcPr/>
                </a:tc>
                <a:extLst>
                  <a:ext uri="{0D108BD9-81ED-4DB2-BD59-A6C34878D82A}">
                    <a16:rowId xmlns="" xmlns:a16="http://schemas.microsoft.com/office/drawing/2014/main" val="2857115431"/>
                  </a:ext>
                </a:extLst>
              </a:tr>
              <a:tr h="428238">
                <a:tc>
                  <a:txBody>
                    <a:bodyPr/>
                    <a:lstStyle/>
                    <a:p>
                      <a:r>
                        <a:rPr lang="en-US" sz="1800" b="0" i="0" kern="1200" dirty="0">
                          <a:solidFill>
                            <a:schemeClr val="dk1"/>
                          </a:solidFill>
                          <a:effectLst/>
                          <a:latin typeface="+mn-lt"/>
                          <a:ea typeface="+mn-ea"/>
                          <a:cs typeface="+mn-cs"/>
                        </a:rPr>
                        <a:t>Prof. (Dr.) Md. </a:t>
                      </a:r>
                      <a:r>
                        <a:rPr lang="en-US" sz="1800" b="0" i="0" kern="1200" dirty="0" err="1">
                          <a:solidFill>
                            <a:schemeClr val="dk1"/>
                          </a:solidFill>
                          <a:effectLst/>
                          <a:latin typeface="+mn-lt"/>
                          <a:ea typeface="+mn-ea"/>
                          <a:cs typeface="+mn-cs"/>
                        </a:rPr>
                        <a:t>Jakariya</a:t>
                      </a:r>
                      <a:r>
                        <a:rPr lang="en-US" sz="1800" b="0" i="0" kern="1200" dirty="0">
                          <a:solidFill>
                            <a:schemeClr val="dk1"/>
                          </a:solidFill>
                          <a:effectLst/>
                          <a:latin typeface="+mn-lt"/>
                          <a:ea typeface="+mn-ea"/>
                          <a:cs typeface="+mn-cs"/>
                        </a:rPr>
                        <a:t> </a:t>
                      </a:r>
                      <a:endParaRPr lang="en-SG" dirty="0"/>
                    </a:p>
                  </a:txBody>
                  <a:tcPr/>
                </a:tc>
                <a:tc>
                  <a:txBody>
                    <a:bodyPr/>
                    <a:lstStyle/>
                    <a:p>
                      <a:r>
                        <a:rPr lang="en-US" dirty="0"/>
                        <a:t>Community NR</a:t>
                      </a:r>
                      <a:r>
                        <a:rPr lang="en-US" baseline="0" dirty="0"/>
                        <a:t> Management, Climate Change, Natural Resources Management</a:t>
                      </a:r>
                      <a:endParaRPr lang="en-US" dirty="0"/>
                    </a:p>
                  </a:txBody>
                  <a:tcPr/>
                </a:tc>
                <a:extLst>
                  <a:ext uri="{0D108BD9-81ED-4DB2-BD59-A6C34878D82A}">
                    <a16:rowId xmlns="" xmlns:a16="http://schemas.microsoft.com/office/drawing/2014/main" val="10003"/>
                  </a:ext>
                </a:extLst>
              </a:tr>
            </a:tbl>
          </a:graphicData>
        </a:graphic>
      </p:graphicFrame>
      <p:sp>
        <p:nvSpPr>
          <p:cNvPr id="9" name="TextBox 8"/>
          <p:cNvSpPr txBox="1"/>
          <p:nvPr/>
        </p:nvSpPr>
        <p:spPr>
          <a:xfrm>
            <a:off x="238540" y="6288744"/>
            <a:ext cx="11509113" cy="369332"/>
          </a:xfrm>
          <a:prstGeom prst="rect">
            <a:avLst/>
          </a:prstGeom>
          <a:solidFill>
            <a:schemeClr val="bg1">
              <a:lumMod val="65000"/>
            </a:schemeClr>
          </a:solidFill>
        </p:spPr>
        <p:txBody>
          <a:bodyPr wrap="none" rtlCol="0">
            <a:spAutoFit/>
          </a:bodyPr>
          <a:lstStyle/>
          <a:p>
            <a:r>
              <a:rPr lang="en-US" b="1" dirty="0"/>
              <a:t>DESIGN, LAYOUT AND CONTENT DEVELOPMENT:  Ms. Chi Pham, Curriculum Development Expert, Bangkok, Thailand</a:t>
            </a:r>
            <a:endParaRPr lang="en-SG" b="1" dirty="0"/>
          </a:p>
        </p:txBody>
      </p:sp>
      <p:graphicFrame>
        <p:nvGraphicFramePr>
          <p:cNvPr id="2" name="Table 1"/>
          <p:cNvGraphicFramePr>
            <a:graphicFrameLocks noGrp="1"/>
          </p:cNvGraphicFramePr>
          <p:nvPr>
            <p:extLst/>
          </p:nvPr>
        </p:nvGraphicFramePr>
        <p:xfrm>
          <a:off x="5357236" y="3642695"/>
          <a:ext cx="6582973" cy="2590800"/>
        </p:xfrm>
        <a:graphic>
          <a:graphicData uri="http://schemas.openxmlformats.org/drawingml/2006/table">
            <a:tbl>
              <a:tblPr firstRow="1" bandRow="1">
                <a:tableStyleId>{5C22544A-7EE6-4342-B048-85BDC9FD1C3A}</a:tableStyleId>
              </a:tblPr>
              <a:tblGrid>
                <a:gridCol w="2975020">
                  <a:extLst>
                    <a:ext uri="{9D8B030D-6E8A-4147-A177-3AD203B41FA5}">
                      <a16:colId xmlns="" xmlns:a16="http://schemas.microsoft.com/office/drawing/2014/main" val="60904169"/>
                    </a:ext>
                  </a:extLst>
                </a:gridCol>
                <a:gridCol w="3607953">
                  <a:extLst>
                    <a:ext uri="{9D8B030D-6E8A-4147-A177-3AD203B41FA5}">
                      <a16:colId xmlns="" xmlns:a16="http://schemas.microsoft.com/office/drawing/2014/main" val="515064804"/>
                    </a:ext>
                  </a:extLst>
                </a:gridCol>
              </a:tblGrid>
              <a:tr h="370840">
                <a:tc>
                  <a:txBody>
                    <a:bodyPr/>
                    <a:lstStyle/>
                    <a:p>
                      <a:r>
                        <a:rPr lang="en-US" dirty="0"/>
                        <a:t>CREL</a:t>
                      </a:r>
                      <a:r>
                        <a:rPr lang="en-US" baseline="0" dirty="0"/>
                        <a:t> STAFF</a:t>
                      </a:r>
                      <a:endParaRPr lang="en-SG" dirty="0"/>
                    </a:p>
                  </a:txBody>
                  <a:tcPr>
                    <a:solidFill>
                      <a:srgbClr val="7030A0"/>
                    </a:solidFill>
                  </a:tcPr>
                </a:tc>
                <a:tc>
                  <a:txBody>
                    <a:bodyPr/>
                    <a:lstStyle/>
                    <a:p>
                      <a:r>
                        <a:rPr lang="en-US" dirty="0"/>
                        <a:t>CREL STAFF</a:t>
                      </a:r>
                      <a:endParaRPr lang="en-SG" dirty="0"/>
                    </a:p>
                  </a:txBody>
                  <a:tcPr>
                    <a:solidFill>
                      <a:srgbClr val="7030A0"/>
                    </a:solidFill>
                  </a:tcPr>
                </a:tc>
                <a:extLst>
                  <a:ext uri="{0D108BD9-81ED-4DB2-BD59-A6C34878D82A}">
                    <a16:rowId xmlns="" xmlns:a16="http://schemas.microsoft.com/office/drawing/2014/main" val="27335484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t>John A Dorr</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Utpal Dutta</a:t>
                      </a:r>
                      <a:endParaRPr lang="en-SG" dirty="0"/>
                    </a:p>
                  </a:txBody>
                  <a:tcPr/>
                </a:tc>
                <a:extLst>
                  <a:ext uri="{0D108BD9-81ED-4DB2-BD59-A6C34878D82A}">
                    <a16:rowId xmlns="" xmlns:a16="http://schemas.microsoft.com/office/drawing/2014/main" val="23730397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Abu Mostafa Kamal Uddin</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Ruhul Mohaiman Chowdhury</a:t>
                      </a:r>
                      <a:endParaRPr lang="en-US" sz="1800" dirty="0">
                        <a:latin typeface="+mn-lt"/>
                      </a:endParaRPr>
                    </a:p>
                  </a:txBody>
                  <a:tcPr/>
                </a:tc>
                <a:extLst>
                  <a:ext uri="{0D108BD9-81ED-4DB2-BD59-A6C34878D82A}">
                    <a16:rowId xmlns="" xmlns:a16="http://schemas.microsoft.com/office/drawing/2014/main" val="299089047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t>Kevin  T. Kamp</a:t>
                      </a:r>
                      <a:endParaRPr lang="en-US"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Rahima Khatun</a:t>
                      </a:r>
                      <a:endParaRPr lang="en-US" sz="1800" dirty="0">
                        <a:latin typeface="+mn-lt"/>
                      </a:endParaRPr>
                    </a:p>
                  </a:txBody>
                  <a:tcPr/>
                </a:tc>
                <a:extLst>
                  <a:ext uri="{0D108BD9-81ED-4DB2-BD59-A6C34878D82A}">
                    <a16:rowId xmlns="" xmlns:a16="http://schemas.microsoft.com/office/drawing/2014/main" val="2112081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t>Paul Thompson</a:t>
                      </a:r>
                      <a:endParaRPr lang="en-US"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effectLst/>
                          <a:latin typeface="+mn-lt"/>
                          <a:ea typeface="Calibri" panose="020F0502020204030204" pitchFamily="34" charset="0"/>
                          <a:cs typeface="Times New Roman" panose="02020603050405020304" pitchFamily="18" charset="0"/>
                        </a:rPr>
                        <a:t>Sultana Razia Zummi</a:t>
                      </a:r>
                      <a:endParaRPr lang="en-US" sz="1800" dirty="0">
                        <a:effectLst/>
                        <a:latin typeface="+mn-lt"/>
                        <a:ea typeface="Calibri" panose="020F0502020204030204" pitchFamily="34" charset="0"/>
                        <a:cs typeface="Times New Roman" panose="02020603050405020304" pitchFamily="18" charset="0"/>
                      </a:endParaRPr>
                    </a:p>
                  </a:txBody>
                  <a:tcPr/>
                </a:tc>
                <a:extLst>
                  <a:ext uri="{0D108BD9-81ED-4DB2-BD59-A6C34878D82A}">
                    <a16:rowId xmlns="" xmlns:a16="http://schemas.microsoft.com/office/drawing/2014/main" val="896663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t>Abdul</a:t>
                      </a:r>
                      <a:r>
                        <a:rPr lang="de-DE" sz="1800" baseline="0" dirty="0"/>
                        <a:t> Wahab</a:t>
                      </a:r>
                      <a:endParaRPr lang="en-US"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Shams Uddin </a:t>
                      </a:r>
                      <a:endParaRPr lang="en-SG" dirty="0"/>
                    </a:p>
                  </a:txBody>
                  <a:tcPr/>
                </a:tc>
                <a:extLst>
                  <a:ext uri="{0D108BD9-81ED-4DB2-BD59-A6C34878D82A}">
                    <a16:rowId xmlns="" xmlns:a16="http://schemas.microsoft.com/office/drawing/2014/main" val="4130319332"/>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Shahzia </a:t>
                      </a:r>
                      <a:r>
                        <a:rPr lang="en-US" sz="1800" kern="1200" dirty="0" err="1">
                          <a:effectLst/>
                        </a:rPr>
                        <a:t>Mohsin</a:t>
                      </a:r>
                      <a:r>
                        <a:rPr lang="en-US" sz="1800" kern="1200" dirty="0">
                          <a:effectLst/>
                        </a:rPr>
                        <a:t> Khan</a:t>
                      </a:r>
                      <a:endParaRPr lang="en-US" sz="1800" dirty="0"/>
                    </a:p>
                  </a:txBody>
                  <a:tcPr/>
                </a:tc>
                <a:tc>
                  <a:txBody>
                    <a:bodyPr/>
                    <a:lstStyle/>
                    <a:p>
                      <a:endParaRPr lang="en-SG" dirty="0"/>
                    </a:p>
                  </a:txBody>
                  <a:tcPr/>
                </a:tc>
                <a:extLst>
                  <a:ext uri="{0D108BD9-81ED-4DB2-BD59-A6C34878D82A}">
                    <a16:rowId xmlns="" xmlns:a16="http://schemas.microsoft.com/office/drawing/2014/main" val="1770384977"/>
                  </a:ext>
                </a:extLst>
              </a:tr>
            </a:tbl>
          </a:graphicData>
        </a:graphic>
      </p:graphicFrame>
    </p:spTree>
    <p:extLst>
      <p:ext uri="{BB962C8B-B14F-4D97-AF65-F5344CB8AC3E}">
        <p14:creationId xmlns:p14="http://schemas.microsoft.com/office/powerpoint/2010/main" val="1648124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p:txBody>
          <a:bodyPr>
            <a:normAutofit/>
          </a:bodyPr>
          <a:lstStyle/>
          <a:p>
            <a:pPr marL="0" indent="0">
              <a:spcAft>
                <a:spcPts val="1200"/>
              </a:spcAft>
              <a:buNone/>
            </a:pPr>
            <a:r>
              <a:rPr lang="en-US" sz="2800" i="1" dirty="0">
                <a:solidFill>
                  <a:prstClr val="black"/>
                </a:solidFill>
              </a:rPr>
              <a:t>At the end of this session, learners will be able to:</a:t>
            </a:r>
          </a:p>
          <a:p>
            <a:pPr lvl="0"/>
            <a:r>
              <a:rPr lang="en-US" sz="2800" dirty="0"/>
              <a:t>Explain the critical success indicators </a:t>
            </a:r>
          </a:p>
          <a:p>
            <a:pPr lvl="0"/>
            <a:r>
              <a:rPr lang="en-US" sz="2800" dirty="0"/>
              <a:t>Identify the norms of evaluation</a:t>
            </a:r>
          </a:p>
          <a:p>
            <a:pPr lvl="0"/>
            <a:r>
              <a:rPr lang="en-US" sz="2800" dirty="0"/>
              <a:t>Define key features of evaluation and reporting to create an open and transparent process that can share the learning with involved stakeholders</a:t>
            </a:r>
          </a:p>
          <a:p>
            <a:r>
              <a:rPr lang="en-US" sz="2800"/>
              <a:t>Apply adaptive management in REDD+ implementation</a:t>
            </a:r>
            <a:endParaRPr lang="en-US" sz="2800" dirty="0">
              <a:solidFill>
                <a:prstClr val="black"/>
              </a:solidFill>
            </a:endParaRPr>
          </a:p>
        </p:txBody>
      </p:sp>
      <p:sp>
        <p:nvSpPr>
          <p:cNvPr id="5" name="Title 4"/>
          <p:cNvSpPr>
            <a:spLocks noGrp="1"/>
          </p:cNvSpPr>
          <p:nvPr>
            <p:ph type="title"/>
          </p:nvPr>
        </p:nvSpPr>
        <p:spPr>
          <a:noFill/>
        </p:spPr>
        <p:txBody>
          <a:bodyPr>
            <a:normAutofit/>
          </a:bodyPr>
          <a:lstStyle/>
          <a:p>
            <a:pPr marL="514350" indent="-514350"/>
            <a:r>
              <a:rPr lang="en-US" dirty="0"/>
              <a:t>Learning Objectives</a:t>
            </a:r>
          </a:p>
        </p:txBody>
      </p:sp>
    </p:spTree>
    <p:extLst>
      <p:ext uri="{BB962C8B-B14F-4D97-AF65-F5344CB8AC3E}">
        <p14:creationId xmlns:p14="http://schemas.microsoft.com/office/powerpoint/2010/main" val="769383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4"/>
          <p:cNvSpPr>
            <a:spLocks noGrp="1"/>
          </p:cNvSpPr>
          <p:nvPr>
            <p:ph type="title"/>
          </p:nvPr>
        </p:nvSpPr>
        <p:spPr>
          <a:noFill/>
        </p:spPr>
        <p:txBody>
          <a:bodyPr>
            <a:normAutofit/>
          </a:bodyPr>
          <a:lstStyle/>
          <a:p>
            <a:r>
              <a:rPr lang="en-CA" dirty="0"/>
              <a:t>M&amp;E System Launching</a:t>
            </a:r>
            <a:endParaRPr lang="en-US" dirty="0"/>
          </a:p>
        </p:txBody>
      </p:sp>
      <p:graphicFrame>
        <p:nvGraphicFramePr>
          <p:cNvPr id="14" name="Diagram 13"/>
          <p:cNvGraphicFramePr/>
          <p:nvPr>
            <p:extLst/>
          </p:nvPr>
        </p:nvGraphicFramePr>
        <p:xfrm>
          <a:off x="2090057" y="1676400"/>
          <a:ext cx="8120743"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Rectangle 14"/>
          <p:cNvSpPr/>
          <p:nvPr/>
        </p:nvSpPr>
        <p:spPr>
          <a:xfrm>
            <a:off x="7759200" y="1676400"/>
            <a:ext cx="2438400" cy="914400"/>
          </a:xfrm>
          <a:prstGeom prst="rect">
            <a:avLst/>
          </a:prstGeom>
          <a:solidFill>
            <a:schemeClr val="accent1">
              <a:lumMod val="75000"/>
            </a:schemeClr>
          </a:solidFill>
          <a:ln>
            <a:solidFill>
              <a:schemeClr val="tx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b="1" dirty="0"/>
              <a:t>POLITICAL WILL</a:t>
            </a:r>
          </a:p>
        </p:txBody>
      </p:sp>
      <p:sp>
        <p:nvSpPr>
          <p:cNvPr id="16" name="Rectangle 15"/>
          <p:cNvSpPr/>
          <p:nvPr/>
        </p:nvSpPr>
        <p:spPr>
          <a:xfrm>
            <a:off x="7759200" y="4800600"/>
            <a:ext cx="2438400" cy="914400"/>
          </a:xfrm>
          <a:prstGeom prst="rect">
            <a:avLst/>
          </a:prstGeom>
          <a:solidFill>
            <a:schemeClr val="accent1">
              <a:lumMod val="75000"/>
            </a:schemeClr>
          </a:solidFill>
          <a:ln>
            <a:solidFill>
              <a:schemeClr val="tx2">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b="1" dirty="0"/>
              <a:t>POLITICAL WILL</a:t>
            </a:r>
          </a:p>
        </p:txBody>
      </p:sp>
      <p:sp>
        <p:nvSpPr>
          <p:cNvPr id="17" name="Rectangle 16"/>
          <p:cNvSpPr/>
          <p:nvPr/>
        </p:nvSpPr>
        <p:spPr>
          <a:xfrm>
            <a:off x="7754535" y="2654994"/>
            <a:ext cx="2438400" cy="2094593"/>
          </a:xfrm>
          <a:prstGeom prst="rect">
            <a:avLst/>
          </a:prstGeom>
          <a:solidFill>
            <a:schemeClr val="tx2">
              <a:lumMod val="7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M&amp;E INFRASTRUCTURE</a:t>
            </a:r>
          </a:p>
        </p:txBody>
      </p:sp>
    </p:spTree>
    <p:extLst>
      <p:ext uri="{BB962C8B-B14F-4D97-AF65-F5344CB8AC3E}">
        <p14:creationId xmlns:p14="http://schemas.microsoft.com/office/powerpoint/2010/main" val="675153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298659890"/>
              </p:ext>
            </p:extLst>
          </p:nvPr>
        </p:nvGraphicFramePr>
        <p:xfrm>
          <a:off x="306113" y="1374969"/>
          <a:ext cx="11559323" cy="52253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itle 4"/>
          <p:cNvSpPr>
            <a:spLocks noGrp="1"/>
          </p:cNvSpPr>
          <p:nvPr>
            <p:ph type="title"/>
          </p:nvPr>
        </p:nvSpPr>
        <p:spPr>
          <a:noFill/>
        </p:spPr>
        <p:txBody>
          <a:bodyPr>
            <a:normAutofit/>
          </a:bodyPr>
          <a:lstStyle/>
          <a:p>
            <a:r>
              <a:rPr lang="en-US" dirty="0"/>
              <a:t>M&amp;E: </a:t>
            </a:r>
            <a:r>
              <a:rPr lang="en-CA" dirty="0"/>
              <a:t>Critical Success Factors</a:t>
            </a:r>
            <a:endParaRPr lang="en-US" dirty="0"/>
          </a:p>
        </p:txBody>
      </p:sp>
    </p:spTree>
    <p:extLst>
      <p:ext uri="{BB962C8B-B14F-4D97-AF65-F5344CB8AC3E}">
        <p14:creationId xmlns:p14="http://schemas.microsoft.com/office/powerpoint/2010/main" val="3552982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D568A5E1-5D55-4451-8105-80E0A0E0286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6DE5742B-7AED-4A5B-8B21-95EACBBDF80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233DEBBC-DDBB-4C92-BFFF-FE1B19E3C48E}"/>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4F4073D7-11D8-4BBD-8222-C496C79AA72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A021A763-70F0-4C07-BF0C-AADFB998C37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9292DC49-4EFE-4292-A46C-D1D51E87BF7C}"/>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D2B2F5F7-F1ED-44EB-86BD-BD85F3D48E6A}"/>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39E31980-8121-49E3-9D23-D3553AF638D8}"/>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graphicEl>
                                              <a:dgm id="{B40FCB1A-38FF-4890-A933-1FFA4B9F90BE}"/>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graphicEl>
                                              <a:dgm id="{D4F90E5C-CC65-4E2B-B912-D5353CFA04FC}"/>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graphicEl>
                                              <a:dgm id="{595527D0-793E-4E86-814E-E7C38EA9722A}"/>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graphicEl>
                                              <a:dgm id="{C7F4A29F-2E1D-49F4-948C-D13041064F1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4"/>
          <p:cNvSpPr>
            <a:spLocks noGrp="1"/>
          </p:cNvSpPr>
          <p:nvPr>
            <p:ph type="title"/>
          </p:nvPr>
        </p:nvSpPr>
        <p:spPr>
          <a:noFill/>
        </p:spPr>
        <p:txBody>
          <a:bodyPr>
            <a:normAutofit/>
          </a:bodyPr>
          <a:lstStyle/>
          <a:p>
            <a:pPr marL="342900" indent="-342900">
              <a:lnSpc>
                <a:spcPct val="120000"/>
              </a:lnSpc>
              <a:spcBef>
                <a:spcPts val="0"/>
              </a:spcBef>
            </a:pPr>
            <a:r>
              <a:rPr lang="en-US" dirty="0">
                <a:latin typeface="Calibri" panose="020F0502020204030204" pitchFamily="34" charset="0"/>
                <a:ea typeface="Times New Roman" panose="02020603050405020304" pitchFamily="18" charset="0"/>
                <a:cs typeface="Times New Roman" panose="02020603050405020304" pitchFamily="18" charset="0"/>
              </a:rPr>
              <a:t>Putting It All Together</a:t>
            </a:r>
          </a:p>
        </p:txBody>
      </p:sp>
      <p:graphicFrame>
        <p:nvGraphicFramePr>
          <p:cNvPr id="5" name="Diagram 4"/>
          <p:cNvGraphicFramePr/>
          <p:nvPr>
            <p:extLst/>
          </p:nvPr>
        </p:nvGraphicFramePr>
        <p:xfrm>
          <a:off x="1676400" y="2514600"/>
          <a:ext cx="8686800" cy="198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Oval 5"/>
          <p:cNvSpPr/>
          <p:nvPr/>
        </p:nvSpPr>
        <p:spPr>
          <a:xfrm>
            <a:off x="2631600" y="1447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effectLst>
                  <a:outerShdw blurRad="38100" dist="38100" dir="2700000" algn="tl">
                    <a:srgbClr val="000000">
                      <a:alpha val="43137"/>
                    </a:srgbClr>
                  </a:outerShdw>
                </a:effectLst>
              </a:rPr>
              <a:t>How?</a:t>
            </a:r>
          </a:p>
        </p:txBody>
      </p:sp>
      <p:sp>
        <p:nvSpPr>
          <p:cNvPr id="8" name="Oval 7"/>
          <p:cNvSpPr/>
          <p:nvPr/>
        </p:nvSpPr>
        <p:spPr>
          <a:xfrm>
            <a:off x="4457700" y="1447800"/>
            <a:ext cx="36195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effectLst>
                  <a:outerShdw blurRad="38100" dist="38100" dir="2700000" algn="tl">
                    <a:srgbClr val="000000">
                      <a:alpha val="43137"/>
                    </a:srgbClr>
                  </a:outerShdw>
                </a:effectLst>
              </a:rPr>
              <a:t>What do we want?</a:t>
            </a:r>
          </a:p>
        </p:txBody>
      </p:sp>
      <p:sp>
        <p:nvSpPr>
          <p:cNvPr id="9" name="Oval 8"/>
          <p:cNvSpPr/>
          <p:nvPr/>
        </p:nvSpPr>
        <p:spPr>
          <a:xfrm>
            <a:off x="8140200" y="1447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effectLst>
                  <a:outerShdw blurRad="38100" dist="38100" dir="2700000" algn="tl">
                    <a:srgbClr val="000000">
                      <a:alpha val="43137"/>
                    </a:srgbClr>
                  </a:outerShdw>
                </a:effectLst>
              </a:rPr>
              <a:t>Why?</a:t>
            </a:r>
          </a:p>
        </p:txBody>
      </p:sp>
      <p:sp>
        <p:nvSpPr>
          <p:cNvPr id="10" name="Rounded Rectangle 9"/>
          <p:cNvSpPr/>
          <p:nvPr/>
        </p:nvSpPr>
        <p:spPr>
          <a:xfrm>
            <a:off x="1676400" y="4575778"/>
            <a:ext cx="3581400" cy="575590"/>
          </a:xfrm>
          <a:prstGeom prst="roundRect">
            <a:avLst/>
          </a:prstGeom>
          <a:solidFill>
            <a:schemeClr val="tx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b="1" dirty="0">
                <a:effectLst>
                  <a:outerShdw blurRad="38100" dist="38100" dir="2700000" algn="tl">
                    <a:srgbClr val="000000">
                      <a:alpha val="43137"/>
                    </a:srgbClr>
                  </a:outerShdw>
                </a:effectLst>
              </a:rPr>
              <a:t>Resources</a:t>
            </a:r>
          </a:p>
        </p:txBody>
      </p:sp>
      <p:sp>
        <p:nvSpPr>
          <p:cNvPr id="11" name="Rounded Rectangle 10"/>
          <p:cNvSpPr/>
          <p:nvPr/>
        </p:nvSpPr>
        <p:spPr>
          <a:xfrm>
            <a:off x="5300629" y="4575778"/>
            <a:ext cx="5062571" cy="575590"/>
          </a:xfrm>
          <a:prstGeom prst="roundRect">
            <a:avLst/>
          </a:prstGeom>
          <a:solidFill>
            <a:schemeClr val="tx2">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b="1" dirty="0">
                <a:effectLst>
                  <a:outerShdw blurRad="38100" dist="38100" dir="2700000" algn="tl">
                    <a:srgbClr val="000000">
                      <a:alpha val="43137"/>
                    </a:srgbClr>
                  </a:outerShdw>
                </a:effectLst>
              </a:rPr>
              <a:t>Results</a:t>
            </a:r>
          </a:p>
        </p:txBody>
      </p:sp>
      <p:sp>
        <p:nvSpPr>
          <p:cNvPr id="12" name="Left Arrow 11"/>
          <p:cNvSpPr/>
          <p:nvPr/>
        </p:nvSpPr>
        <p:spPr>
          <a:xfrm>
            <a:off x="1676401" y="5232545"/>
            <a:ext cx="8686798" cy="787255"/>
          </a:xfrm>
          <a:prstGeom prst="leftArrow">
            <a:avLst/>
          </a:prstGeom>
          <a:gradFill flip="none" rotWithShape="1">
            <a:gsLst>
              <a:gs pos="0">
                <a:schemeClr val="tx2">
                  <a:lumMod val="75000"/>
                </a:schemeClr>
              </a:gs>
              <a:gs pos="100000">
                <a:schemeClr val="accent1">
                  <a:lumMod val="60000"/>
                  <a:lumOff val="40000"/>
                </a:schemeClr>
              </a:gs>
            </a:gsLst>
            <a:lin ang="0" scaled="1"/>
            <a:tileRect/>
          </a:gra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b="1" dirty="0">
                <a:effectLst>
                  <a:outerShdw blurRad="38100" dist="38100" dir="2700000" algn="tl">
                    <a:srgbClr val="000000">
                      <a:alpha val="43137"/>
                    </a:srgbClr>
                  </a:outerShdw>
                </a:effectLst>
              </a:rPr>
              <a:t>Planning</a:t>
            </a:r>
          </a:p>
        </p:txBody>
      </p:sp>
      <p:sp>
        <p:nvSpPr>
          <p:cNvPr id="14" name="Right Arrow 13"/>
          <p:cNvSpPr/>
          <p:nvPr/>
        </p:nvSpPr>
        <p:spPr>
          <a:xfrm>
            <a:off x="1676400" y="5947456"/>
            <a:ext cx="8686798" cy="787255"/>
          </a:xfrm>
          <a:prstGeom prst="rightArrow">
            <a:avLst/>
          </a:prstGeom>
          <a:gradFill flip="none" rotWithShape="1">
            <a:gsLst>
              <a:gs pos="0">
                <a:schemeClr val="tx2">
                  <a:lumMod val="75000"/>
                </a:schemeClr>
              </a:gs>
              <a:gs pos="100000">
                <a:schemeClr val="accent1">
                  <a:lumMod val="60000"/>
                  <a:lumOff val="40000"/>
                </a:schemeClr>
              </a:gs>
            </a:gsLst>
            <a:lin ang="10800000" scaled="0"/>
            <a:tileRect/>
          </a:gra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b="1" dirty="0">
                <a:effectLst>
                  <a:outerShdw blurRad="38100" dist="38100" dir="2700000" algn="tl">
                    <a:srgbClr val="000000">
                      <a:alpha val="43137"/>
                    </a:srgbClr>
                  </a:outerShdw>
                </a:effectLst>
              </a:rPr>
              <a:t>Implementation</a:t>
            </a:r>
          </a:p>
        </p:txBody>
      </p:sp>
    </p:spTree>
    <p:extLst>
      <p:ext uri="{BB962C8B-B14F-4D97-AF65-F5344CB8AC3E}">
        <p14:creationId xmlns:p14="http://schemas.microsoft.com/office/powerpoint/2010/main" val="1886109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923991" y="1775549"/>
            <a:ext cx="1534714" cy="1981200"/>
            <a:chOff x="3499321" y="0"/>
            <a:chExt cx="1688157" cy="1981200"/>
          </a:xfrm>
        </p:grpSpPr>
        <p:sp>
          <p:nvSpPr>
            <p:cNvPr id="26" name="Rounded Rectangle 25"/>
            <p:cNvSpPr/>
            <p:nvPr/>
          </p:nvSpPr>
          <p:spPr>
            <a:xfrm>
              <a:off x="3499321" y="0"/>
              <a:ext cx="1688157" cy="1981200"/>
            </a:xfrm>
            <a:prstGeom prst="roundRect">
              <a:avLst>
                <a:gd name="adj" fmla="val 50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7" name="Rounded Rectangle 4"/>
            <p:cNvSpPr/>
            <p:nvPr/>
          </p:nvSpPr>
          <p:spPr>
            <a:xfrm rot="16200000">
              <a:off x="2855845" y="643476"/>
              <a:ext cx="1624584" cy="3376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96012" rIns="124460" bIns="0" numCol="1" spcCol="1270" anchor="t" anchorCtr="0">
              <a:noAutofit/>
            </a:bodyPr>
            <a:lstStyle/>
            <a:p>
              <a:pPr algn="r" defTabSz="1244600">
                <a:lnSpc>
                  <a:spcPct val="90000"/>
                </a:lnSpc>
                <a:spcBef>
                  <a:spcPct val="0"/>
                </a:spcBef>
                <a:spcAft>
                  <a:spcPct val="35000"/>
                </a:spcAft>
              </a:pPr>
              <a:r>
                <a:rPr lang="en-US" sz="2800" b="1" dirty="0">
                  <a:effectLst>
                    <a:outerShdw blurRad="38100" dist="38100" dir="2700000" algn="tl">
                      <a:srgbClr val="000000">
                        <a:alpha val="43137"/>
                      </a:srgbClr>
                    </a:outerShdw>
                  </a:effectLst>
                </a:rPr>
                <a:t>Outputs</a:t>
              </a:r>
            </a:p>
          </p:txBody>
        </p:sp>
      </p:grpSp>
      <p:grpSp>
        <p:nvGrpSpPr>
          <p:cNvPr id="20" name="Group 19"/>
          <p:cNvGrpSpPr/>
          <p:nvPr/>
        </p:nvGrpSpPr>
        <p:grpSpPr>
          <a:xfrm>
            <a:off x="3671233" y="1775549"/>
            <a:ext cx="1534715" cy="1981200"/>
            <a:chOff x="5246563" y="0"/>
            <a:chExt cx="1688158" cy="1981200"/>
          </a:xfrm>
        </p:grpSpPr>
        <p:sp>
          <p:nvSpPr>
            <p:cNvPr id="24" name="Rounded Rectangle 23"/>
            <p:cNvSpPr/>
            <p:nvPr/>
          </p:nvSpPr>
          <p:spPr>
            <a:xfrm>
              <a:off x="5246564" y="0"/>
              <a:ext cx="1688157" cy="1981200"/>
            </a:xfrm>
            <a:prstGeom prst="roundRect">
              <a:avLst>
                <a:gd name="adj" fmla="val 5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5" name="Rounded Rectangle 6"/>
            <p:cNvSpPr/>
            <p:nvPr/>
          </p:nvSpPr>
          <p:spPr>
            <a:xfrm rot="16200000">
              <a:off x="4603087" y="643476"/>
              <a:ext cx="1624584" cy="3376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96012" rIns="124460" bIns="0" numCol="1" spcCol="1270" anchor="t" anchorCtr="0">
              <a:noAutofit/>
            </a:bodyPr>
            <a:lstStyle/>
            <a:p>
              <a:pPr algn="r" defTabSz="1244600">
                <a:lnSpc>
                  <a:spcPct val="90000"/>
                </a:lnSpc>
                <a:spcBef>
                  <a:spcPct val="0"/>
                </a:spcBef>
                <a:spcAft>
                  <a:spcPct val="35000"/>
                </a:spcAft>
              </a:pPr>
              <a:r>
                <a:rPr lang="en-US" sz="2800" b="1" dirty="0">
                  <a:effectLst>
                    <a:outerShdw blurRad="38100" dist="38100" dir="2700000" algn="tl">
                      <a:srgbClr val="000000">
                        <a:alpha val="43137"/>
                      </a:srgbClr>
                    </a:outerShdw>
                  </a:effectLst>
                </a:rPr>
                <a:t>Outcomes</a:t>
              </a:r>
            </a:p>
          </p:txBody>
        </p:sp>
      </p:grpSp>
      <p:grpSp>
        <p:nvGrpSpPr>
          <p:cNvPr id="21" name="Group 20"/>
          <p:cNvGrpSpPr/>
          <p:nvPr/>
        </p:nvGrpSpPr>
        <p:grpSpPr>
          <a:xfrm>
            <a:off x="5418476" y="1775549"/>
            <a:ext cx="1534715" cy="1981200"/>
            <a:chOff x="6993806" y="0"/>
            <a:chExt cx="1688158" cy="1981200"/>
          </a:xfrm>
        </p:grpSpPr>
        <p:sp>
          <p:nvSpPr>
            <p:cNvPr id="22" name="Rounded Rectangle 21"/>
            <p:cNvSpPr/>
            <p:nvPr/>
          </p:nvSpPr>
          <p:spPr>
            <a:xfrm>
              <a:off x="6993807" y="0"/>
              <a:ext cx="1688157" cy="1981200"/>
            </a:xfrm>
            <a:prstGeom prst="roundRect">
              <a:avLst>
                <a:gd name="adj" fmla="val 5000"/>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23" name="Rounded Rectangle 8"/>
            <p:cNvSpPr/>
            <p:nvPr/>
          </p:nvSpPr>
          <p:spPr>
            <a:xfrm rot="16200000">
              <a:off x="6350330" y="643476"/>
              <a:ext cx="1624584" cy="3376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96012" rIns="124460" bIns="0" numCol="1" spcCol="1270" anchor="t" anchorCtr="0">
              <a:noAutofit/>
            </a:bodyPr>
            <a:lstStyle/>
            <a:p>
              <a:pPr algn="r" defTabSz="1244600">
                <a:lnSpc>
                  <a:spcPct val="90000"/>
                </a:lnSpc>
                <a:spcBef>
                  <a:spcPct val="0"/>
                </a:spcBef>
                <a:spcAft>
                  <a:spcPct val="35000"/>
                </a:spcAft>
              </a:pPr>
              <a:r>
                <a:rPr lang="en-US" sz="2800" b="1" dirty="0">
                  <a:effectLst>
                    <a:outerShdw blurRad="38100" dist="38100" dir="2700000" algn="tl">
                      <a:srgbClr val="000000">
                        <a:alpha val="43137"/>
                      </a:srgbClr>
                    </a:outerShdw>
                  </a:effectLst>
                </a:rPr>
                <a:t>Impact</a:t>
              </a:r>
            </a:p>
          </p:txBody>
        </p:sp>
      </p:grpSp>
      <p:sp>
        <p:nvSpPr>
          <p:cNvPr id="28" name="Rounded Rectangle 27"/>
          <p:cNvSpPr/>
          <p:nvPr/>
        </p:nvSpPr>
        <p:spPr>
          <a:xfrm>
            <a:off x="1950427" y="3858175"/>
            <a:ext cx="5015982" cy="575590"/>
          </a:xfrm>
          <a:prstGeom prst="roundRect">
            <a:avLst/>
          </a:prstGeom>
          <a:solidFill>
            <a:srgbClr val="17375E"/>
          </a:solidFill>
          <a:ln>
            <a:solidFill>
              <a:schemeClr val="tx2">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b="1" dirty="0">
                <a:effectLst>
                  <a:outerShdw blurRad="38100" dist="38100" dir="2700000" algn="tl">
                    <a:srgbClr val="000000">
                      <a:alpha val="43137"/>
                    </a:srgbClr>
                  </a:outerShdw>
                </a:effectLst>
              </a:rPr>
              <a:t>Results</a:t>
            </a:r>
          </a:p>
        </p:txBody>
      </p:sp>
      <p:sp>
        <p:nvSpPr>
          <p:cNvPr id="29" name="Rounded Rectangle 28"/>
          <p:cNvSpPr/>
          <p:nvPr/>
        </p:nvSpPr>
        <p:spPr>
          <a:xfrm>
            <a:off x="1937208" y="4993548"/>
            <a:ext cx="5015982" cy="575590"/>
          </a:xfrm>
          <a:prstGeom prst="roundRect">
            <a:avLst/>
          </a:prstGeom>
          <a:solidFill>
            <a:srgbClr val="17375E"/>
          </a:solidFill>
          <a:ln>
            <a:solidFill>
              <a:schemeClr val="tx2">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b="1" dirty="0">
                <a:effectLst>
                  <a:outerShdw blurRad="38100" dist="38100" dir="2700000" algn="tl">
                    <a:srgbClr val="000000">
                      <a:alpha val="43137"/>
                    </a:srgbClr>
                  </a:outerShdw>
                </a:effectLst>
              </a:rPr>
              <a:t>Indicators</a:t>
            </a:r>
          </a:p>
        </p:txBody>
      </p:sp>
      <p:sp>
        <p:nvSpPr>
          <p:cNvPr id="12" name="Down Arrow 11"/>
          <p:cNvSpPr/>
          <p:nvPr/>
        </p:nvSpPr>
        <p:spPr>
          <a:xfrm>
            <a:off x="2092807" y="4442059"/>
            <a:ext cx="694709" cy="356616"/>
          </a:xfrm>
          <a:prstGeom prst="downArrow">
            <a:avLst/>
          </a:prstGeom>
          <a:solidFill>
            <a:srgbClr val="17375E"/>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29"/>
          <p:cNvSpPr/>
          <p:nvPr/>
        </p:nvSpPr>
        <p:spPr>
          <a:xfrm>
            <a:off x="4120010" y="4433626"/>
            <a:ext cx="694709" cy="356616"/>
          </a:xfrm>
          <a:prstGeom prst="downArrow">
            <a:avLst/>
          </a:prstGeom>
          <a:solidFill>
            <a:srgbClr val="17375E"/>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p:cNvSpPr/>
          <p:nvPr/>
        </p:nvSpPr>
        <p:spPr>
          <a:xfrm>
            <a:off x="5880471" y="4391451"/>
            <a:ext cx="694709" cy="356616"/>
          </a:xfrm>
          <a:prstGeom prst="downArrow">
            <a:avLst/>
          </a:prstGeom>
          <a:solidFill>
            <a:srgbClr val="17375E"/>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2" name="Picture 3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63156" y="1775547"/>
            <a:ext cx="3342365" cy="3793591"/>
          </a:xfrm>
          <a:prstGeom prst="rect">
            <a:avLst/>
          </a:prstGeom>
        </p:spPr>
      </p:pic>
      <p:sp>
        <p:nvSpPr>
          <p:cNvPr id="2" name="Title 1"/>
          <p:cNvSpPr>
            <a:spLocks noGrp="1"/>
          </p:cNvSpPr>
          <p:nvPr>
            <p:ph type="title"/>
          </p:nvPr>
        </p:nvSpPr>
        <p:spPr/>
        <p:txBody>
          <a:bodyPr>
            <a:normAutofit/>
          </a:bodyPr>
          <a:lstStyle/>
          <a:p>
            <a:r>
              <a:rPr lang="en-US" dirty="0"/>
              <a:t>Levels of Indicators</a:t>
            </a:r>
          </a:p>
        </p:txBody>
      </p:sp>
    </p:spTree>
    <p:extLst>
      <p:ext uri="{BB962C8B-B14F-4D97-AF65-F5344CB8AC3E}">
        <p14:creationId xmlns:p14="http://schemas.microsoft.com/office/powerpoint/2010/main" val="179176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12" grpId="0" animBg="1"/>
      <p:bldP spid="30" grpId="0" animBg="1"/>
      <p:bldP spid="3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3774</TotalTime>
  <Words>2923</Words>
  <Application>Microsoft Office PowerPoint</Application>
  <PresentationFormat>Widescreen</PresentationFormat>
  <Paragraphs>562</Paragraphs>
  <Slides>25</Slides>
  <Notes>21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MS PGothic</vt:lpstr>
      <vt:lpstr>ACaslon-Regular</vt:lpstr>
      <vt:lpstr>Arial</vt:lpstr>
      <vt:lpstr>Calibri</vt:lpstr>
      <vt:lpstr>Calibri Light</vt:lpstr>
      <vt:lpstr>Humanst521 BT</vt:lpstr>
      <vt:lpstr>Myriad-Bold</vt:lpstr>
      <vt:lpstr>Times</vt:lpstr>
      <vt:lpstr>Times New Roman</vt:lpstr>
      <vt:lpstr>Wingdings</vt:lpstr>
      <vt:lpstr>Office Theme</vt:lpstr>
      <vt:lpstr>Bangladesh Climate-Resilient Ecosystem Curriculum (BACUM)</vt:lpstr>
      <vt:lpstr>Module 2: REDD+ in Climate Change Context</vt:lpstr>
      <vt:lpstr>REDD+ in Climate Change Context (REDD+)</vt:lpstr>
      <vt:lpstr>Acknowledgements</vt:lpstr>
      <vt:lpstr>Learning Objectives</vt:lpstr>
      <vt:lpstr>M&amp;E System Launching</vt:lpstr>
      <vt:lpstr>M&amp;E: Critical Success Factors</vt:lpstr>
      <vt:lpstr>Putting It All Together</vt:lpstr>
      <vt:lpstr>Levels of Indicators</vt:lpstr>
      <vt:lpstr>Leaning in M&amp;E</vt:lpstr>
      <vt:lpstr>Norms for Evaluation</vt:lpstr>
      <vt:lpstr>Project vs. Outcome Evaluations</vt:lpstr>
      <vt:lpstr>Other Evaluation Types</vt:lpstr>
      <vt:lpstr>Purpose of Evaluation</vt:lpstr>
      <vt:lpstr>Adaptive Management</vt:lpstr>
      <vt:lpstr>Adaptive Resource Management</vt:lpstr>
      <vt:lpstr>Adaptive Resource Management Defined</vt:lpstr>
      <vt:lpstr>ARM: What it “is” &amp; “isn't”</vt:lpstr>
      <vt:lpstr>Framework for Resource Management</vt:lpstr>
      <vt:lpstr>Adaptive Resource Management</vt:lpstr>
      <vt:lpstr>What Makes it Adaptive?</vt:lpstr>
      <vt:lpstr>TAKE HOME MESSAGES</vt:lpstr>
      <vt:lpstr>References</vt:lpstr>
      <vt:lpstr>References and Resources</vt:lpstr>
      <vt:lpstr>USAID's Climate-Resilient Ecosystems and Livelihoods (CREL) Project   Winrock International Headquarters 2101 Riverfront Drive, Little Rock Arkansas 72202-1748 USA Tel: 1-501-280-3000 Web: www.winrock.org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 Pham</dc:creator>
  <cp:lastModifiedBy>jalal</cp:lastModifiedBy>
  <cp:revision>777</cp:revision>
  <dcterms:created xsi:type="dcterms:W3CDTF">2016-05-20T10:07:21Z</dcterms:created>
  <dcterms:modified xsi:type="dcterms:W3CDTF">2017-01-23T08:00:51Z</dcterms:modified>
</cp:coreProperties>
</file>