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114" r:id="rId2"/>
    <p:sldId id="1210" r:id="rId3"/>
    <p:sldId id="1215" r:id="rId4"/>
    <p:sldId id="1233" r:id="rId5"/>
    <p:sldId id="1216" r:id="rId6"/>
    <p:sldId id="1218" r:id="rId7"/>
    <p:sldId id="1219" r:id="rId8"/>
    <p:sldId id="1220" r:id="rId9"/>
    <p:sldId id="1221" r:id="rId10"/>
    <p:sldId id="1222" r:id="rId11"/>
    <p:sldId id="1223" r:id="rId12"/>
    <p:sldId id="1231" r:id="rId13"/>
    <p:sldId id="1232" r:id="rId14"/>
    <p:sldId id="1227" r:id="rId15"/>
    <p:sldId id="1228" r:id="rId16"/>
    <p:sldId id="1229" r:id="rId17"/>
    <p:sldId id="123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FF"/>
    <a:srgbClr val="0099FF"/>
    <a:srgbClr val="00CC00"/>
    <a:srgbClr val="0033CC"/>
    <a:srgbClr val="33CC33"/>
    <a:srgbClr val="990099"/>
    <a:srgbClr val="800080"/>
    <a:srgbClr val="00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26" autoAdjust="0"/>
    <p:restoredTop sz="78995" autoAdjust="0"/>
  </p:normalViewPr>
  <p:slideViewPr>
    <p:cSldViewPr snapToGrid="0">
      <p:cViewPr varScale="1">
        <p:scale>
          <a:sx n="59" d="100"/>
          <a:sy n="59" d="100"/>
        </p:scale>
        <p:origin x="570" y="60"/>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A04D4-C6CB-43F1-BE77-45C2355A1687}" type="doc">
      <dgm:prSet loTypeId="urn:microsoft.com/office/officeart/2005/8/layout/radial1" loCatId="cycle" qsTypeId="urn:microsoft.com/office/officeart/2005/8/quickstyle/simple3" qsCatId="simple" csTypeId="urn:microsoft.com/office/officeart/2005/8/colors/colorful1" csCatId="colorful" phldr="1"/>
      <dgm:spPr/>
      <dgm:t>
        <a:bodyPr/>
        <a:lstStyle/>
        <a:p>
          <a:endParaRPr lang="fr-CH"/>
        </a:p>
      </dgm:t>
    </dgm:pt>
    <dgm:pt modelId="{B066E847-A9E5-4FC8-A169-8C37322862E1}">
      <dgm:prSet phldrT="[Text]" custT="1"/>
      <dgm:spPr/>
      <dgm:t>
        <a:bodyPr/>
        <a:lstStyle/>
        <a:p>
          <a:r>
            <a:rPr lang="fr-CH" sz="2400" dirty="0" err="1"/>
            <a:t>Criteria</a:t>
          </a:r>
          <a:r>
            <a:rPr lang="fr-CH" sz="2400" dirty="0"/>
            <a:t> for </a:t>
          </a:r>
          <a:r>
            <a:rPr lang="fr-CH" sz="2400" dirty="0" err="1"/>
            <a:t>prioritizing</a:t>
          </a:r>
          <a:r>
            <a:rPr lang="fr-CH" sz="2400" dirty="0"/>
            <a:t> PAMs</a:t>
          </a:r>
        </a:p>
      </dgm:t>
    </dgm:pt>
    <dgm:pt modelId="{88FE88CA-6FC8-449E-B36A-D1899F88E126}" type="parTrans" cxnId="{59EC0431-708D-4977-8A94-2AB0F14A0178}">
      <dgm:prSet/>
      <dgm:spPr/>
      <dgm:t>
        <a:bodyPr/>
        <a:lstStyle/>
        <a:p>
          <a:endParaRPr lang="fr-CH" sz="1400"/>
        </a:p>
      </dgm:t>
    </dgm:pt>
    <dgm:pt modelId="{8A751F3F-3822-43EC-AFE1-3BF5A61816DA}" type="sibTrans" cxnId="{59EC0431-708D-4977-8A94-2AB0F14A0178}">
      <dgm:prSet/>
      <dgm:spPr/>
      <dgm:t>
        <a:bodyPr/>
        <a:lstStyle/>
        <a:p>
          <a:endParaRPr lang="fr-CH" sz="1400"/>
        </a:p>
      </dgm:t>
    </dgm:pt>
    <dgm:pt modelId="{D0DFF9A5-E037-4DF0-8FD2-E0180E7EE9A4}">
      <dgm:prSet phldrT="[Text]" custT="1"/>
      <dgm:spPr/>
      <dgm:t>
        <a:bodyPr/>
        <a:lstStyle/>
        <a:p>
          <a:r>
            <a:rPr lang="fr-CH" sz="1800" dirty="0"/>
            <a:t>Scope and </a:t>
          </a:r>
          <a:r>
            <a:rPr lang="fr-CH" sz="1800" dirty="0" err="1"/>
            <a:t>Scale</a:t>
          </a:r>
          <a:endParaRPr lang="fr-CH" sz="1800" dirty="0"/>
        </a:p>
      </dgm:t>
    </dgm:pt>
    <dgm:pt modelId="{DFD550F6-AC72-437D-A08B-12ACDCF5CF61}" type="parTrans" cxnId="{FB1FF62A-0D33-4129-8A3A-60C59F5258EE}">
      <dgm:prSet custT="1"/>
      <dgm:spPr/>
      <dgm:t>
        <a:bodyPr/>
        <a:lstStyle/>
        <a:p>
          <a:endParaRPr lang="fr-CH" sz="1400"/>
        </a:p>
      </dgm:t>
    </dgm:pt>
    <dgm:pt modelId="{562EE855-57B7-4592-9A8B-0EAC34DB2917}" type="sibTrans" cxnId="{FB1FF62A-0D33-4129-8A3A-60C59F5258EE}">
      <dgm:prSet/>
      <dgm:spPr/>
      <dgm:t>
        <a:bodyPr/>
        <a:lstStyle/>
        <a:p>
          <a:endParaRPr lang="fr-CH" sz="1400"/>
        </a:p>
      </dgm:t>
    </dgm:pt>
    <dgm:pt modelId="{D3BCE08D-28BD-4562-BA9E-B8B1248ED9DA}">
      <dgm:prSet phldrT="[Text]" custT="1"/>
      <dgm:spPr/>
      <dgm:t>
        <a:bodyPr/>
        <a:lstStyle/>
        <a:p>
          <a:r>
            <a:rPr lang="fr-CH" sz="1800" dirty="0" err="1"/>
            <a:t>Cost</a:t>
          </a:r>
          <a:r>
            <a:rPr lang="fr-CH" sz="1800" dirty="0"/>
            <a:t> </a:t>
          </a:r>
          <a:r>
            <a:rPr lang="fr-CH" sz="1800" dirty="0" err="1"/>
            <a:t>effectiveness</a:t>
          </a:r>
          <a:r>
            <a:rPr lang="fr-CH" sz="1800" dirty="0"/>
            <a:t> </a:t>
          </a:r>
        </a:p>
      </dgm:t>
    </dgm:pt>
    <dgm:pt modelId="{ACFC8EE8-7450-4B49-BA08-8ECD6E09763E}" type="parTrans" cxnId="{4752ED81-B92F-4791-82C1-8906E32E4D54}">
      <dgm:prSet custT="1"/>
      <dgm:spPr/>
      <dgm:t>
        <a:bodyPr/>
        <a:lstStyle/>
        <a:p>
          <a:endParaRPr lang="fr-CH" sz="1400"/>
        </a:p>
      </dgm:t>
    </dgm:pt>
    <dgm:pt modelId="{46D6FCE8-E7EE-49B5-BFBD-204B0C08C16E}" type="sibTrans" cxnId="{4752ED81-B92F-4791-82C1-8906E32E4D54}">
      <dgm:prSet/>
      <dgm:spPr/>
      <dgm:t>
        <a:bodyPr/>
        <a:lstStyle/>
        <a:p>
          <a:endParaRPr lang="fr-CH" sz="1400"/>
        </a:p>
      </dgm:t>
    </dgm:pt>
    <dgm:pt modelId="{D50E0C2E-5861-4658-8FD4-BD3C8F8C31C6}">
      <dgm:prSet phldrT="[Text]" custT="1"/>
      <dgm:spPr/>
      <dgm:t>
        <a:bodyPr/>
        <a:lstStyle/>
        <a:p>
          <a:r>
            <a:rPr lang="fr-CH" sz="1800" dirty="0" err="1"/>
            <a:t>Funding</a:t>
          </a:r>
          <a:r>
            <a:rPr lang="fr-CH" sz="1800" dirty="0"/>
            <a:t> </a:t>
          </a:r>
          <a:r>
            <a:rPr lang="fr-CH" sz="1800" dirty="0" err="1"/>
            <a:t>opportunities</a:t>
          </a:r>
          <a:r>
            <a:rPr lang="fr-CH" sz="1800" dirty="0"/>
            <a:t> (REDD+ or not)</a:t>
          </a:r>
        </a:p>
      </dgm:t>
    </dgm:pt>
    <dgm:pt modelId="{B825B184-DEAF-44BE-8AA7-FFBE26921784}" type="parTrans" cxnId="{22D4FA55-9469-4DF9-B536-F36A9B09B347}">
      <dgm:prSet custT="1"/>
      <dgm:spPr/>
      <dgm:t>
        <a:bodyPr/>
        <a:lstStyle/>
        <a:p>
          <a:endParaRPr lang="fr-CH" sz="1400"/>
        </a:p>
      </dgm:t>
    </dgm:pt>
    <dgm:pt modelId="{FF448117-FE32-4D3A-94AB-58C15FB86764}" type="sibTrans" cxnId="{22D4FA55-9469-4DF9-B536-F36A9B09B347}">
      <dgm:prSet/>
      <dgm:spPr/>
      <dgm:t>
        <a:bodyPr/>
        <a:lstStyle/>
        <a:p>
          <a:endParaRPr lang="fr-CH" sz="1400"/>
        </a:p>
      </dgm:t>
    </dgm:pt>
    <dgm:pt modelId="{C25ECFF9-22B7-406F-9E71-834D6FA8C14A}">
      <dgm:prSet phldrT="[Text]" custT="1"/>
      <dgm:spPr/>
      <dgm:t>
        <a:bodyPr/>
        <a:lstStyle/>
        <a:p>
          <a:r>
            <a:rPr lang="fr-CH" sz="1800" dirty="0"/>
            <a:t>National Priorités</a:t>
          </a:r>
        </a:p>
      </dgm:t>
    </dgm:pt>
    <dgm:pt modelId="{6411590A-1558-4B35-AC1A-E6B7D752299A}" type="parTrans" cxnId="{AAF87A3B-A3AC-4814-A399-AC3387CEF747}">
      <dgm:prSet custT="1"/>
      <dgm:spPr/>
      <dgm:t>
        <a:bodyPr/>
        <a:lstStyle/>
        <a:p>
          <a:endParaRPr lang="fr-CH" sz="1400"/>
        </a:p>
      </dgm:t>
    </dgm:pt>
    <dgm:pt modelId="{0BA3F8EC-517A-42D8-B165-DF4711A5D15F}" type="sibTrans" cxnId="{AAF87A3B-A3AC-4814-A399-AC3387CEF747}">
      <dgm:prSet/>
      <dgm:spPr/>
      <dgm:t>
        <a:bodyPr/>
        <a:lstStyle/>
        <a:p>
          <a:endParaRPr lang="fr-CH" sz="1400"/>
        </a:p>
      </dgm:t>
    </dgm:pt>
    <dgm:pt modelId="{39875BC6-96BE-4C0D-B845-B02BF2B3482D}">
      <dgm:prSet phldrT="[Text]" custT="1"/>
      <dgm:spPr/>
      <dgm:t>
        <a:bodyPr/>
        <a:lstStyle/>
        <a:p>
          <a:r>
            <a:rPr lang="fr-CH" sz="1800" dirty="0"/>
            <a:t>Policy </a:t>
          </a:r>
          <a:r>
            <a:rPr lang="fr-CH" sz="1800" dirty="0" err="1"/>
            <a:t>coherence</a:t>
          </a:r>
          <a:endParaRPr lang="fr-CH" sz="1800" dirty="0"/>
        </a:p>
      </dgm:t>
    </dgm:pt>
    <dgm:pt modelId="{9D1A8570-E733-462F-BE4E-9AF021759F53}" type="parTrans" cxnId="{58A15C5E-72E2-4FDB-A544-4861D23B24D7}">
      <dgm:prSet custT="1"/>
      <dgm:spPr/>
      <dgm:t>
        <a:bodyPr/>
        <a:lstStyle/>
        <a:p>
          <a:endParaRPr lang="fr-CH" sz="1400"/>
        </a:p>
      </dgm:t>
    </dgm:pt>
    <dgm:pt modelId="{4B26097C-81E7-4917-B751-64BB1ED20774}" type="sibTrans" cxnId="{58A15C5E-72E2-4FDB-A544-4861D23B24D7}">
      <dgm:prSet/>
      <dgm:spPr/>
      <dgm:t>
        <a:bodyPr/>
        <a:lstStyle/>
        <a:p>
          <a:endParaRPr lang="fr-CH" sz="1400"/>
        </a:p>
      </dgm:t>
    </dgm:pt>
    <dgm:pt modelId="{C4D966BF-A9E0-473A-A32E-8A1FD2F21486}">
      <dgm:prSet phldrT="[Text]" custT="1"/>
      <dgm:spPr/>
      <dgm:t>
        <a:bodyPr/>
        <a:lstStyle/>
        <a:p>
          <a:r>
            <a:rPr lang="fr-CH" sz="1800" dirty="0" err="1"/>
            <a:t>Existing</a:t>
          </a:r>
          <a:r>
            <a:rPr lang="fr-CH" sz="1800" dirty="0"/>
            <a:t> </a:t>
          </a:r>
          <a:r>
            <a:rPr lang="fr-CH" sz="1800" dirty="0" err="1"/>
            <a:t>PAMs</a:t>
          </a:r>
          <a:endParaRPr lang="fr-CH" sz="1800" dirty="0"/>
        </a:p>
      </dgm:t>
    </dgm:pt>
    <dgm:pt modelId="{B052110C-6C1A-4C31-8B64-9093EB1AE2E8}" type="parTrans" cxnId="{E5CD7E7C-B47B-484B-B7D4-61BD1DC20A48}">
      <dgm:prSet custT="1"/>
      <dgm:spPr/>
      <dgm:t>
        <a:bodyPr/>
        <a:lstStyle/>
        <a:p>
          <a:endParaRPr lang="fr-CH" sz="1400"/>
        </a:p>
      </dgm:t>
    </dgm:pt>
    <dgm:pt modelId="{D2B65E6D-9C69-4A93-A856-DB795DA273FC}" type="sibTrans" cxnId="{E5CD7E7C-B47B-484B-B7D4-61BD1DC20A48}">
      <dgm:prSet/>
      <dgm:spPr/>
      <dgm:t>
        <a:bodyPr/>
        <a:lstStyle/>
        <a:p>
          <a:endParaRPr lang="fr-CH" sz="1400"/>
        </a:p>
      </dgm:t>
    </dgm:pt>
    <dgm:pt modelId="{A053C91C-8258-49A9-A5B4-0FB89714D14C}">
      <dgm:prSet phldrT="[Text]" custT="1"/>
      <dgm:spPr/>
      <dgm:t>
        <a:bodyPr/>
        <a:lstStyle/>
        <a:p>
          <a:r>
            <a:rPr lang="fr-CH" sz="1600" dirty="0"/>
            <a:t>Social </a:t>
          </a:r>
          <a:r>
            <a:rPr lang="fr-CH" sz="1600" dirty="0" err="1"/>
            <a:t>economic</a:t>
          </a:r>
          <a:r>
            <a:rPr lang="fr-CH" sz="1600" dirty="0"/>
            <a:t>, </a:t>
          </a:r>
          <a:r>
            <a:rPr lang="fr-CH" sz="1600" dirty="0" err="1"/>
            <a:t>political</a:t>
          </a:r>
          <a:r>
            <a:rPr lang="fr-CH" sz="1600" dirty="0"/>
            <a:t> and </a:t>
          </a:r>
          <a:r>
            <a:rPr lang="fr-CH" sz="1600" dirty="0" err="1"/>
            <a:t>governance</a:t>
          </a:r>
          <a:r>
            <a:rPr lang="fr-CH" sz="1600" dirty="0"/>
            <a:t> </a:t>
          </a:r>
          <a:r>
            <a:rPr lang="fr-CH" sz="1600" dirty="0" err="1"/>
            <a:t>barriers</a:t>
          </a:r>
          <a:r>
            <a:rPr lang="fr-CH" sz="1600" dirty="0"/>
            <a:t>/</a:t>
          </a:r>
          <a:r>
            <a:rPr lang="fr-CH" sz="1600" dirty="0" err="1"/>
            <a:t>opps</a:t>
          </a:r>
          <a:endParaRPr lang="fr-CH" sz="1600" dirty="0"/>
        </a:p>
      </dgm:t>
    </dgm:pt>
    <dgm:pt modelId="{54B422B6-F3E0-4C72-A4D8-E70E9E1E7128}" type="parTrans" cxnId="{631E058A-C452-4285-9A9D-1C0DDFDE778C}">
      <dgm:prSet custT="1"/>
      <dgm:spPr/>
      <dgm:t>
        <a:bodyPr/>
        <a:lstStyle/>
        <a:p>
          <a:endParaRPr lang="fr-CH" sz="1400"/>
        </a:p>
      </dgm:t>
    </dgm:pt>
    <dgm:pt modelId="{ADC27072-7DEF-4BCB-8407-74147F3464C0}" type="sibTrans" cxnId="{631E058A-C452-4285-9A9D-1C0DDFDE778C}">
      <dgm:prSet/>
      <dgm:spPr/>
      <dgm:t>
        <a:bodyPr/>
        <a:lstStyle/>
        <a:p>
          <a:endParaRPr lang="fr-CH" sz="1400"/>
        </a:p>
      </dgm:t>
    </dgm:pt>
    <dgm:pt modelId="{259C166A-C74B-4FA3-9DCA-C87FD9E937B0}">
      <dgm:prSet phldrT="[Text]" custT="1"/>
      <dgm:spPr/>
      <dgm:t>
        <a:bodyPr/>
        <a:lstStyle/>
        <a:p>
          <a:r>
            <a:rPr lang="fr-CH" sz="1800" dirty="0"/>
            <a:t>Non-</a:t>
          </a:r>
          <a:r>
            <a:rPr lang="fr-CH" sz="1800" dirty="0" err="1"/>
            <a:t>carbon</a:t>
          </a:r>
          <a:r>
            <a:rPr lang="fr-CH" sz="1800" dirty="0"/>
            <a:t>/ multiple </a:t>
          </a:r>
          <a:r>
            <a:rPr lang="fr-CH" sz="1800" dirty="0" err="1"/>
            <a:t>benefits</a:t>
          </a:r>
          <a:endParaRPr lang="fr-CH" sz="1800" dirty="0"/>
        </a:p>
      </dgm:t>
    </dgm:pt>
    <dgm:pt modelId="{20998907-C17C-46C3-B7B8-4E4C97BC9CA7}" type="parTrans" cxnId="{85D61A39-3A3A-4E11-82A9-03EC82643817}">
      <dgm:prSet custT="1"/>
      <dgm:spPr/>
      <dgm:t>
        <a:bodyPr/>
        <a:lstStyle/>
        <a:p>
          <a:endParaRPr lang="fr-CH" sz="1400"/>
        </a:p>
      </dgm:t>
    </dgm:pt>
    <dgm:pt modelId="{FC772F84-94AB-462D-84D6-211C32E2753C}" type="sibTrans" cxnId="{85D61A39-3A3A-4E11-82A9-03EC82643817}">
      <dgm:prSet/>
      <dgm:spPr/>
      <dgm:t>
        <a:bodyPr/>
        <a:lstStyle/>
        <a:p>
          <a:endParaRPr lang="fr-CH" sz="1400"/>
        </a:p>
      </dgm:t>
    </dgm:pt>
    <dgm:pt modelId="{91A8B3E8-EEC3-43A7-B07D-7ACDB74CC191}">
      <dgm:prSet phldrT="[Text]" custT="1"/>
      <dgm:spPr/>
      <dgm:t>
        <a:bodyPr/>
        <a:lstStyle/>
        <a:p>
          <a:r>
            <a:rPr lang="fr-CH" sz="1800" dirty="0" err="1"/>
            <a:t>Carbon</a:t>
          </a:r>
          <a:r>
            <a:rPr lang="fr-CH" sz="1800" dirty="0"/>
            <a:t> </a:t>
          </a:r>
          <a:r>
            <a:rPr lang="fr-CH" sz="1800" dirty="0" err="1"/>
            <a:t>benefits</a:t>
          </a:r>
          <a:endParaRPr lang="fr-CH" sz="1800" dirty="0"/>
        </a:p>
      </dgm:t>
    </dgm:pt>
    <dgm:pt modelId="{183F6561-262E-4A60-8C38-23B6F5884C5A}" type="parTrans" cxnId="{9828D896-2476-44E3-A646-E831766862D0}">
      <dgm:prSet custT="1"/>
      <dgm:spPr/>
      <dgm:t>
        <a:bodyPr/>
        <a:lstStyle/>
        <a:p>
          <a:endParaRPr lang="fr-CH" sz="1400"/>
        </a:p>
      </dgm:t>
    </dgm:pt>
    <dgm:pt modelId="{5BECD4EA-8778-4EE6-B051-0570A20F4BD2}" type="sibTrans" cxnId="{9828D896-2476-44E3-A646-E831766862D0}">
      <dgm:prSet/>
      <dgm:spPr/>
      <dgm:t>
        <a:bodyPr/>
        <a:lstStyle/>
        <a:p>
          <a:endParaRPr lang="fr-CH" sz="1400"/>
        </a:p>
      </dgm:t>
    </dgm:pt>
    <dgm:pt modelId="{A2A8786F-0D4A-4351-A363-07B36AF3238C}">
      <dgm:prSet phldrT="[Text]" custT="1"/>
      <dgm:spPr/>
      <dgm:t>
        <a:bodyPr/>
        <a:lstStyle/>
        <a:p>
          <a:r>
            <a:rPr lang="fr-CH" sz="1800" dirty="0" err="1"/>
            <a:t>Capacity</a:t>
          </a:r>
          <a:r>
            <a:rPr lang="fr-CH" sz="1800" dirty="0"/>
            <a:t> to monitor</a:t>
          </a:r>
        </a:p>
      </dgm:t>
    </dgm:pt>
    <dgm:pt modelId="{C41F43CC-D42C-4C05-9EF4-EFE8E5E710B0}" type="parTrans" cxnId="{F35CD630-AC25-4AA0-B00D-73C6D112A4D9}">
      <dgm:prSet custT="1"/>
      <dgm:spPr/>
      <dgm:t>
        <a:bodyPr/>
        <a:lstStyle/>
        <a:p>
          <a:endParaRPr lang="fr-CH" sz="1400"/>
        </a:p>
      </dgm:t>
    </dgm:pt>
    <dgm:pt modelId="{48F25475-BC0C-4614-87C1-FACC618CC7EE}" type="sibTrans" cxnId="{F35CD630-AC25-4AA0-B00D-73C6D112A4D9}">
      <dgm:prSet/>
      <dgm:spPr/>
      <dgm:t>
        <a:bodyPr/>
        <a:lstStyle/>
        <a:p>
          <a:endParaRPr lang="fr-CH" sz="1400"/>
        </a:p>
      </dgm:t>
    </dgm:pt>
    <dgm:pt modelId="{5C8D39CC-91AF-4410-A174-539BC2C1A355}">
      <dgm:prSet phldrT="[Text]" custT="1"/>
      <dgm:spPr/>
      <dgm:t>
        <a:bodyPr/>
        <a:lstStyle/>
        <a:p>
          <a:r>
            <a:rPr lang="fr-CH" sz="1800" dirty="0" err="1"/>
            <a:t>Availability</a:t>
          </a:r>
          <a:r>
            <a:rPr lang="fr-CH" sz="1800" dirty="0"/>
            <a:t> of data</a:t>
          </a:r>
        </a:p>
      </dgm:t>
    </dgm:pt>
    <dgm:pt modelId="{001C9B84-15E7-4A81-B22B-308EDC8D21DE}" type="parTrans" cxnId="{C8DE3A4E-5F21-451F-BD41-56DD662EA347}">
      <dgm:prSet custT="1"/>
      <dgm:spPr/>
      <dgm:t>
        <a:bodyPr/>
        <a:lstStyle/>
        <a:p>
          <a:endParaRPr lang="fr-FR" sz="1400"/>
        </a:p>
      </dgm:t>
    </dgm:pt>
    <dgm:pt modelId="{B45838E0-AA19-4B71-9804-3D5A56193B75}" type="sibTrans" cxnId="{C8DE3A4E-5F21-451F-BD41-56DD662EA347}">
      <dgm:prSet/>
      <dgm:spPr/>
      <dgm:t>
        <a:bodyPr/>
        <a:lstStyle/>
        <a:p>
          <a:endParaRPr lang="fr-FR" sz="1400"/>
        </a:p>
      </dgm:t>
    </dgm:pt>
    <dgm:pt modelId="{BE6881C3-8E18-4D71-A5B1-B15794FEDF9C}" type="pres">
      <dgm:prSet presAssocID="{489A04D4-C6CB-43F1-BE77-45C2355A1687}" presName="cycle" presStyleCnt="0">
        <dgm:presLayoutVars>
          <dgm:chMax val="1"/>
          <dgm:dir/>
          <dgm:animLvl val="ctr"/>
          <dgm:resizeHandles val="exact"/>
        </dgm:presLayoutVars>
      </dgm:prSet>
      <dgm:spPr/>
      <dgm:t>
        <a:bodyPr/>
        <a:lstStyle/>
        <a:p>
          <a:endParaRPr lang="en-US"/>
        </a:p>
      </dgm:t>
    </dgm:pt>
    <dgm:pt modelId="{F19F8111-66AE-4D34-BBD0-3C17B47CB14E}" type="pres">
      <dgm:prSet presAssocID="{B066E847-A9E5-4FC8-A169-8C37322862E1}" presName="centerShape" presStyleLbl="node0" presStyleIdx="0" presStyleCnt="1" custScaleX="157113" custScaleY="151919"/>
      <dgm:spPr/>
      <dgm:t>
        <a:bodyPr/>
        <a:lstStyle/>
        <a:p>
          <a:endParaRPr lang="en-US"/>
        </a:p>
      </dgm:t>
    </dgm:pt>
    <dgm:pt modelId="{760ABEB4-F9F1-47EB-B21D-652F2ECCB85B}" type="pres">
      <dgm:prSet presAssocID="{DFD550F6-AC72-437D-A08B-12ACDCF5CF61}" presName="Name9" presStyleLbl="parChTrans1D2" presStyleIdx="0" presStyleCnt="11"/>
      <dgm:spPr/>
      <dgm:t>
        <a:bodyPr/>
        <a:lstStyle/>
        <a:p>
          <a:endParaRPr lang="en-US"/>
        </a:p>
      </dgm:t>
    </dgm:pt>
    <dgm:pt modelId="{D1684A29-F3A0-4E32-B4D4-3B90612FB7F8}" type="pres">
      <dgm:prSet presAssocID="{DFD550F6-AC72-437D-A08B-12ACDCF5CF61}" presName="connTx" presStyleLbl="parChTrans1D2" presStyleIdx="0" presStyleCnt="11"/>
      <dgm:spPr/>
      <dgm:t>
        <a:bodyPr/>
        <a:lstStyle/>
        <a:p>
          <a:endParaRPr lang="en-US"/>
        </a:p>
      </dgm:t>
    </dgm:pt>
    <dgm:pt modelId="{1B5030DD-CFEE-4125-B855-B05859F570A5}" type="pres">
      <dgm:prSet presAssocID="{D0DFF9A5-E037-4DF0-8FD2-E0180E7EE9A4}" presName="node" presStyleLbl="node1" presStyleIdx="0" presStyleCnt="11" custScaleX="142873" custScaleY="134753">
        <dgm:presLayoutVars>
          <dgm:bulletEnabled val="1"/>
        </dgm:presLayoutVars>
      </dgm:prSet>
      <dgm:spPr/>
      <dgm:t>
        <a:bodyPr/>
        <a:lstStyle/>
        <a:p>
          <a:endParaRPr lang="en-US"/>
        </a:p>
      </dgm:t>
    </dgm:pt>
    <dgm:pt modelId="{97926708-90DD-4418-AB3B-C3EB174D0B9E}" type="pres">
      <dgm:prSet presAssocID="{B825B184-DEAF-44BE-8AA7-FFBE26921784}" presName="Name9" presStyleLbl="parChTrans1D2" presStyleIdx="1" presStyleCnt="11"/>
      <dgm:spPr/>
      <dgm:t>
        <a:bodyPr/>
        <a:lstStyle/>
        <a:p>
          <a:endParaRPr lang="en-US"/>
        </a:p>
      </dgm:t>
    </dgm:pt>
    <dgm:pt modelId="{064C017A-3EA2-4739-B4BA-53D41A2FD300}" type="pres">
      <dgm:prSet presAssocID="{B825B184-DEAF-44BE-8AA7-FFBE26921784}" presName="connTx" presStyleLbl="parChTrans1D2" presStyleIdx="1" presStyleCnt="11"/>
      <dgm:spPr/>
      <dgm:t>
        <a:bodyPr/>
        <a:lstStyle/>
        <a:p>
          <a:endParaRPr lang="en-US"/>
        </a:p>
      </dgm:t>
    </dgm:pt>
    <dgm:pt modelId="{B607A3DE-7071-4491-AFEB-F434CF2EB9A6}" type="pres">
      <dgm:prSet presAssocID="{D50E0C2E-5861-4658-8FD4-BD3C8F8C31C6}" presName="node" presStyleLbl="node1" presStyleIdx="1" presStyleCnt="11" custScaleX="211073" custScaleY="134753" custRadScaleRad="104496" custRadScaleInc="26158">
        <dgm:presLayoutVars>
          <dgm:bulletEnabled val="1"/>
        </dgm:presLayoutVars>
      </dgm:prSet>
      <dgm:spPr/>
      <dgm:t>
        <a:bodyPr/>
        <a:lstStyle/>
        <a:p>
          <a:endParaRPr lang="en-US"/>
        </a:p>
      </dgm:t>
    </dgm:pt>
    <dgm:pt modelId="{86304A86-83FB-4E52-B034-D98A6DF0536D}" type="pres">
      <dgm:prSet presAssocID="{6411590A-1558-4B35-AC1A-E6B7D752299A}" presName="Name9" presStyleLbl="parChTrans1D2" presStyleIdx="2" presStyleCnt="11"/>
      <dgm:spPr/>
      <dgm:t>
        <a:bodyPr/>
        <a:lstStyle/>
        <a:p>
          <a:endParaRPr lang="en-US"/>
        </a:p>
      </dgm:t>
    </dgm:pt>
    <dgm:pt modelId="{946BB183-9ECC-4B6D-A034-B7C6D0540255}" type="pres">
      <dgm:prSet presAssocID="{6411590A-1558-4B35-AC1A-E6B7D752299A}" presName="connTx" presStyleLbl="parChTrans1D2" presStyleIdx="2" presStyleCnt="11"/>
      <dgm:spPr/>
      <dgm:t>
        <a:bodyPr/>
        <a:lstStyle/>
        <a:p>
          <a:endParaRPr lang="en-US"/>
        </a:p>
      </dgm:t>
    </dgm:pt>
    <dgm:pt modelId="{B1AD1FF6-828D-4B52-9FE0-04D53E2BE578}" type="pres">
      <dgm:prSet presAssocID="{C25ECFF9-22B7-406F-9E71-834D6FA8C14A}" presName="node" presStyleLbl="node1" presStyleIdx="2" presStyleCnt="11" custScaleX="142873" custScaleY="134753">
        <dgm:presLayoutVars>
          <dgm:bulletEnabled val="1"/>
        </dgm:presLayoutVars>
      </dgm:prSet>
      <dgm:spPr/>
      <dgm:t>
        <a:bodyPr/>
        <a:lstStyle/>
        <a:p>
          <a:endParaRPr lang="en-US"/>
        </a:p>
      </dgm:t>
    </dgm:pt>
    <dgm:pt modelId="{17E0EEBB-8651-4266-AAAD-BA919FA8E412}" type="pres">
      <dgm:prSet presAssocID="{9D1A8570-E733-462F-BE4E-9AF021759F53}" presName="Name9" presStyleLbl="parChTrans1D2" presStyleIdx="3" presStyleCnt="11"/>
      <dgm:spPr/>
      <dgm:t>
        <a:bodyPr/>
        <a:lstStyle/>
        <a:p>
          <a:endParaRPr lang="en-US"/>
        </a:p>
      </dgm:t>
    </dgm:pt>
    <dgm:pt modelId="{4FC7AC3B-3C18-43F2-9941-EBC023EFE8BB}" type="pres">
      <dgm:prSet presAssocID="{9D1A8570-E733-462F-BE4E-9AF021759F53}" presName="connTx" presStyleLbl="parChTrans1D2" presStyleIdx="3" presStyleCnt="11"/>
      <dgm:spPr/>
      <dgm:t>
        <a:bodyPr/>
        <a:lstStyle/>
        <a:p>
          <a:endParaRPr lang="en-US"/>
        </a:p>
      </dgm:t>
    </dgm:pt>
    <dgm:pt modelId="{CD6B9B51-42FC-44CC-B929-47D33C10CB5E}" type="pres">
      <dgm:prSet presAssocID="{39875BC6-96BE-4C0D-B845-B02BF2B3482D}" presName="node" presStyleLbl="node1" presStyleIdx="3" presStyleCnt="11" custScaleX="142873" custScaleY="134753">
        <dgm:presLayoutVars>
          <dgm:bulletEnabled val="1"/>
        </dgm:presLayoutVars>
      </dgm:prSet>
      <dgm:spPr/>
      <dgm:t>
        <a:bodyPr/>
        <a:lstStyle/>
        <a:p>
          <a:endParaRPr lang="en-US"/>
        </a:p>
      </dgm:t>
    </dgm:pt>
    <dgm:pt modelId="{C1B97E3A-671B-4BF3-885B-472B348ABF40}" type="pres">
      <dgm:prSet presAssocID="{ACFC8EE8-7450-4B49-BA08-8ECD6E09763E}" presName="Name9" presStyleLbl="parChTrans1D2" presStyleIdx="4" presStyleCnt="11"/>
      <dgm:spPr/>
      <dgm:t>
        <a:bodyPr/>
        <a:lstStyle/>
        <a:p>
          <a:endParaRPr lang="en-US"/>
        </a:p>
      </dgm:t>
    </dgm:pt>
    <dgm:pt modelId="{F509E584-4226-4C45-9600-B7C4AC8341DF}" type="pres">
      <dgm:prSet presAssocID="{ACFC8EE8-7450-4B49-BA08-8ECD6E09763E}" presName="connTx" presStyleLbl="parChTrans1D2" presStyleIdx="4" presStyleCnt="11"/>
      <dgm:spPr/>
      <dgm:t>
        <a:bodyPr/>
        <a:lstStyle/>
        <a:p>
          <a:endParaRPr lang="en-US"/>
        </a:p>
      </dgm:t>
    </dgm:pt>
    <dgm:pt modelId="{6FE5FAA9-6980-4987-AFFB-473CB16209B0}" type="pres">
      <dgm:prSet presAssocID="{D3BCE08D-28BD-4562-BA9E-B8B1248ED9DA}" presName="node" presStyleLbl="node1" presStyleIdx="4" presStyleCnt="11" custScaleX="183893" custScaleY="134753">
        <dgm:presLayoutVars>
          <dgm:bulletEnabled val="1"/>
        </dgm:presLayoutVars>
      </dgm:prSet>
      <dgm:spPr/>
      <dgm:t>
        <a:bodyPr/>
        <a:lstStyle/>
        <a:p>
          <a:endParaRPr lang="en-US"/>
        </a:p>
      </dgm:t>
    </dgm:pt>
    <dgm:pt modelId="{129C5A1F-1A88-487C-893A-E637F599B741}" type="pres">
      <dgm:prSet presAssocID="{B052110C-6C1A-4C31-8B64-9093EB1AE2E8}" presName="Name9" presStyleLbl="parChTrans1D2" presStyleIdx="5" presStyleCnt="11"/>
      <dgm:spPr/>
      <dgm:t>
        <a:bodyPr/>
        <a:lstStyle/>
        <a:p>
          <a:endParaRPr lang="en-US"/>
        </a:p>
      </dgm:t>
    </dgm:pt>
    <dgm:pt modelId="{F3875F6C-FF23-4111-876C-901C6D863AD7}" type="pres">
      <dgm:prSet presAssocID="{B052110C-6C1A-4C31-8B64-9093EB1AE2E8}" presName="connTx" presStyleLbl="parChTrans1D2" presStyleIdx="5" presStyleCnt="11"/>
      <dgm:spPr/>
      <dgm:t>
        <a:bodyPr/>
        <a:lstStyle/>
        <a:p>
          <a:endParaRPr lang="en-US"/>
        </a:p>
      </dgm:t>
    </dgm:pt>
    <dgm:pt modelId="{8B916394-B0D9-47FD-9A33-A0928575D6B1}" type="pres">
      <dgm:prSet presAssocID="{C4D966BF-A9E0-473A-A32E-8A1FD2F21486}" presName="node" presStyleLbl="node1" presStyleIdx="5" presStyleCnt="11" custScaleX="142873" custScaleY="134753">
        <dgm:presLayoutVars>
          <dgm:bulletEnabled val="1"/>
        </dgm:presLayoutVars>
      </dgm:prSet>
      <dgm:spPr/>
      <dgm:t>
        <a:bodyPr/>
        <a:lstStyle/>
        <a:p>
          <a:endParaRPr lang="en-US"/>
        </a:p>
      </dgm:t>
    </dgm:pt>
    <dgm:pt modelId="{81B4D449-CA9F-44E2-BADA-F4E0C759866D}" type="pres">
      <dgm:prSet presAssocID="{54B422B6-F3E0-4C72-A4D8-E70E9E1E7128}" presName="Name9" presStyleLbl="parChTrans1D2" presStyleIdx="6" presStyleCnt="11"/>
      <dgm:spPr/>
      <dgm:t>
        <a:bodyPr/>
        <a:lstStyle/>
        <a:p>
          <a:endParaRPr lang="en-US"/>
        </a:p>
      </dgm:t>
    </dgm:pt>
    <dgm:pt modelId="{78B8421D-1969-405F-9D87-27F77EE69691}" type="pres">
      <dgm:prSet presAssocID="{54B422B6-F3E0-4C72-A4D8-E70E9E1E7128}" presName="connTx" presStyleLbl="parChTrans1D2" presStyleIdx="6" presStyleCnt="11"/>
      <dgm:spPr/>
      <dgm:t>
        <a:bodyPr/>
        <a:lstStyle/>
        <a:p>
          <a:endParaRPr lang="en-US"/>
        </a:p>
      </dgm:t>
    </dgm:pt>
    <dgm:pt modelId="{84BCB451-0DD4-4084-A2D5-A6D691701F9D}" type="pres">
      <dgm:prSet presAssocID="{A053C91C-8258-49A9-A5B4-0FB89714D14C}" presName="node" presStyleLbl="node1" presStyleIdx="6" presStyleCnt="11" custScaleX="194019" custScaleY="134753">
        <dgm:presLayoutVars>
          <dgm:bulletEnabled val="1"/>
        </dgm:presLayoutVars>
      </dgm:prSet>
      <dgm:spPr/>
      <dgm:t>
        <a:bodyPr/>
        <a:lstStyle/>
        <a:p>
          <a:endParaRPr lang="en-US"/>
        </a:p>
      </dgm:t>
    </dgm:pt>
    <dgm:pt modelId="{C36EB4EE-38BA-4248-8590-795880C96D17}" type="pres">
      <dgm:prSet presAssocID="{20998907-C17C-46C3-B7B8-4E4C97BC9CA7}" presName="Name9" presStyleLbl="parChTrans1D2" presStyleIdx="7" presStyleCnt="11"/>
      <dgm:spPr/>
      <dgm:t>
        <a:bodyPr/>
        <a:lstStyle/>
        <a:p>
          <a:endParaRPr lang="en-US"/>
        </a:p>
      </dgm:t>
    </dgm:pt>
    <dgm:pt modelId="{FE472837-709D-49AE-B756-D947FE9B054E}" type="pres">
      <dgm:prSet presAssocID="{20998907-C17C-46C3-B7B8-4E4C97BC9CA7}" presName="connTx" presStyleLbl="parChTrans1D2" presStyleIdx="7" presStyleCnt="11"/>
      <dgm:spPr/>
      <dgm:t>
        <a:bodyPr/>
        <a:lstStyle/>
        <a:p>
          <a:endParaRPr lang="en-US"/>
        </a:p>
      </dgm:t>
    </dgm:pt>
    <dgm:pt modelId="{D6721BAA-A483-45B0-96C4-9A364FD34226}" type="pres">
      <dgm:prSet presAssocID="{259C166A-C74B-4FA3-9DCA-C87FD9E937B0}" presName="node" presStyleLbl="node1" presStyleIdx="7" presStyleCnt="11" custScaleX="142873" custScaleY="134753">
        <dgm:presLayoutVars>
          <dgm:bulletEnabled val="1"/>
        </dgm:presLayoutVars>
      </dgm:prSet>
      <dgm:spPr/>
      <dgm:t>
        <a:bodyPr/>
        <a:lstStyle/>
        <a:p>
          <a:endParaRPr lang="en-US"/>
        </a:p>
      </dgm:t>
    </dgm:pt>
    <dgm:pt modelId="{09B5223E-9D34-48E0-B401-566C07D07701}" type="pres">
      <dgm:prSet presAssocID="{183F6561-262E-4A60-8C38-23B6F5884C5A}" presName="Name9" presStyleLbl="parChTrans1D2" presStyleIdx="8" presStyleCnt="11"/>
      <dgm:spPr/>
      <dgm:t>
        <a:bodyPr/>
        <a:lstStyle/>
        <a:p>
          <a:endParaRPr lang="en-US"/>
        </a:p>
      </dgm:t>
    </dgm:pt>
    <dgm:pt modelId="{1F62CDD4-1BC1-408C-BFC6-616F984F79A5}" type="pres">
      <dgm:prSet presAssocID="{183F6561-262E-4A60-8C38-23B6F5884C5A}" presName="connTx" presStyleLbl="parChTrans1D2" presStyleIdx="8" presStyleCnt="11"/>
      <dgm:spPr/>
      <dgm:t>
        <a:bodyPr/>
        <a:lstStyle/>
        <a:p>
          <a:endParaRPr lang="en-US"/>
        </a:p>
      </dgm:t>
    </dgm:pt>
    <dgm:pt modelId="{31721F65-ACC9-4FF0-B28C-9B242CEC081C}" type="pres">
      <dgm:prSet presAssocID="{91A8B3E8-EEC3-43A7-B07D-7ACDB74CC191}" presName="node" presStyleLbl="node1" presStyleIdx="8" presStyleCnt="11" custScaleX="142873" custScaleY="134753">
        <dgm:presLayoutVars>
          <dgm:bulletEnabled val="1"/>
        </dgm:presLayoutVars>
      </dgm:prSet>
      <dgm:spPr/>
      <dgm:t>
        <a:bodyPr/>
        <a:lstStyle/>
        <a:p>
          <a:endParaRPr lang="en-US"/>
        </a:p>
      </dgm:t>
    </dgm:pt>
    <dgm:pt modelId="{C47116DA-2D3F-47A7-B233-68948C886B51}" type="pres">
      <dgm:prSet presAssocID="{C41F43CC-D42C-4C05-9EF4-EFE8E5E710B0}" presName="Name9" presStyleLbl="parChTrans1D2" presStyleIdx="9" presStyleCnt="11"/>
      <dgm:spPr/>
      <dgm:t>
        <a:bodyPr/>
        <a:lstStyle/>
        <a:p>
          <a:endParaRPr lang="en-US"/>
        </a:p>
      </dgm:t>
    </dgm:pt>
    <dgm:pt modelId="{570EB7C0-51D2-4736-8935-0BBE2F6D78F4}" type="pres">
      <dgm:prSet presAssocID="{C41F43CC-D42C-4C05-9EF4-EFE8E5E710B0}" presName="connTx" presStyleLbl="parChTrans1D2" presStyleIdx="9" presStyleCnt="11"/>
      <dgm:spPr/>
      <dgm:t>
        <a:bodyPr/>
        <a:lstStyle/>
        <a:p>
          <a:endParaRPr lang="en-US"/>
        </a:p>
      </dgm:t>
    </dgm:pt>
    <dgm:pt modelId="{58CCCCDA-BEC1-4C69-9105-C1DF67216363}" type="pres">
      <dgm:prSet presAssocID="{A2A8786F-0D4A-4351-A363-07B36AF3238C}" presName="node" presStyleLbl="node1" presStyleIdx="9" presStyleCnt="11" custScaleX="142873" custScaleY="134753">
        <dgm:presLayoutVars>
          <dgm:bulletEnabled val="1"/>
        </dgm:presLayoutVars>
      </dgm:prSet>
      <dgm:spPr/>
      <dgm:t>
        <a:bodyPr/>
        <a:lstStyle/>
        <a:p>
          <a:endParaRPr lang="en-US"/>
        </a:p>
      </dgm:t>
    </dgm:pt>
    <dgm:pt modelId="{AA891C40-3A49-4EF3-93E7-D23F82637768}" type="pres">
      <dgm:prSet presAssocID="{001C9B84-15E7-4A81-B22B-308EDC8D21DE}" presName="Name9" presStyleLbl="parChTrans1D2" presStyleIdx="10" presStyleCnt="11"/>
      <dgm:spPr/>
      <dgm:t>
        <a:bodyPr/>
        <a:lstStyle/>
        <a:p>
          <a:endParaRPr lang="en-US"/>
        </a:p>
      </dgm:t>
    </dgm:pt>
    <dgm:pt modelId="{2BD46671-3686-482B-9E4E-12EA67AF76EB}" type="pres">
      <dgm:prSet presAssocID="{001C9B84-15E7-4A81-B22B-308EDC8D21DE}" presName="connTx" presStyleLbl="parChTrans1D2" presStyleIdx="10" presStyleCnt="11"/>
      <dgm:spPr/>
      <dgm:t>
        <a:bodyPr/>
        <a:lstStyle/>
        <a:p>
          <a:endParaRPr lang="en-US"/>
        </a:p>
      </dgm:t>
    </dgm:pt>
    <dgm:pt modelId="{60958124-9909-4756-9035-B79CFBAB7A09}" type="pres">
      <dgm:prSet presAssocID="{5C8D39CC-91AF-4410-A174-539BC2C1A355}" presName="node" presStyleLbl="node1" presStyleIdx="10" presStyleCnt="11" custScaleX="142873" custScaleY="134753">
        <dgm:presLayoutVars>
          <dgm:bulletEnabled val="1"/>
        </dgm:presLayoutVars>
      </dgm:prSet>
      <dgm:spPr/>
      <dgm:t>
        <a:bodyPr/>
        <a:lstStyle/>
        <a:p>
          <a:endParaRPr lang="en-US"/>
        </a:p>
      </dgm:t>
    </dgm:pt>
  </dgm:ptLst>
  <dgm:cxnLst>
    <dgm:cxn modelId="{5BBB2A0E-680B-468C-9404-E97E7525F68B}" type="presOf" srcId="{489A04D4-C6CB-43F1-BE77-45C2355A1687}" destId="{BE6881C3-8E18-4D71-A5B1-B15794FEDF9C}" srcOrd="0" destOrd="0" presId="urn:microsoft.com/office/officeart/2005/8/layout/radial1"/>
    <dgm:cxn modelId="{FB1FF62A-0D33-4129-8A3A-60C59F5258EE}" srcId="{B066E847-A9E5-4FC8-A169-8C37322862E1}" destId="{D0DFF9A5-E037-4DF0-8FD2-E0180E7EE9A4}" srcOrd="0" destOrd="0" parTransId="{DFD550F6-AC72-437D-A08B-12ACDCF5CF61}" sibTransId="{562EE855-57B7-4592-9A8B-0EAC34DB2917}"/>
    <dgm:cxn modelId="{FEBEDF22-8D2E-4ADB-901A-A8D090E058C6}" type="presOf" srcId="{259C166A-C74B-4FA3-9DCA-C87FD9E937B0}" destId="{D6721BAA-A483-45B0-96C4-9A364FD34226}" srcOrd="0" destOrd="0" presId="urn:microsoft.com/office/officeart/2005/8/layout/radial1"/>
    <dgm:cxn modelId="{67354736-706E-48B4-A531-2B75B3BC84CB}" type="presOf" srcId="{183F6561-262E-4A60-8C38-23B6F5884C5A}" destId="{1F62CDD4-1BC1-408C-BFC6-616F984F79A5}" srcOrd="1" destOrd="0" presId="urn:microsoft.com/office/officeart/2005/8/layout/radial1"/>
    <dgm:cxn modelId="{E5CD7E7C-B47B-484B-B7D4-61BD1DC20A48}" srcId="{B066E847-A9E5-4FC8-A169-8C37322862E1}" destId="{C4D966BF-A9E0-473A-A32E-8A1FD2F21486}" srcOrd="5" destOrd="0" parTransId="{B052110C-6C1A-4C31-8B64-9093EB1AE2E8}" sibTransId="{D2B65E6D-9C69-4A93-A856-DB795DA273FC}"/>
    <dgm:cxn modelId="{58A15C5E-72E2-4FDB-A544-4861D23B24D7}" srcId="{B066E847-A9E5-4FC8-A169-8C37322862E1}" destId="{39875BC6-96BE-4C0D-B845-B02BF2B3482D}" srcOrd="3" destOrd="0" parTransId="{9D1A8570-E733-462F-BE4E-9AF021759F53}" sibTransId="{4B26097C-81E7-4917-B751-64BB1ED20774}"/>
    <dgm:cxn modelId="{97F110C7-BB59-462F-8D14-5F247AE13FD0}" type="presOf" srcId="{001C9B84-15E7-4A81-B22B-308EDC8D21DE}" destId="{2BD46671-3686-482B-9E4E-12EA67AF76EB}" srcOrd="1" destOrd="0" presId="urn:microsoft.com/office/officeart/2005/8/layout/radial1"/>
    <dgm:cxn modelId="{07958DA8-3649-4D16-8908-9D96ACFD9108}" type="presOf" srcId="{B052110C-6C1A-4C31-8B64-9093EB1AE2E8}" destId="{129C5A1F-1A88-487C-893A-E637F599B741}" srcOrd="0" destOrd="0" presId="urn:microsoft.com/office/officeart/2005/8/layout/radial1"/>
    <dgm:cxn modelId="{D6AB768A-8614-4068-933D-DF4D065CBE2F}" type="presOf" srcId="{20998907-C17C-46C3-B7B8-4E4C97BC9CA7}" destId="{FE472837-709D-49AE-B756-D947FE9B054E}" srcOrd="1" destOrd="0" presId="urn:microsoft.com/office/officeart/2005/8/layout/radial1"/>
    <dgm:cxn modelId="{469EDBE6-A527-4E24-8F26-F25D4DD13D1D}" type="presOf" srcId="{54B422B6-F3E0-4C72-A4D8-E70E9E1E7128}" destId="{81B4D449-CA9F-44E2-BADA-F4E0C759866D}" srcOrd="0" destOrd="0" presId="urn:microsoft.com/office/officeart/2005/8/layout/radial1"/>
    <dgm:cxn modelId="{178D867D-CAD4-4A91-854A-AC9F186CAB52}" type="presOf" srcId="{A053C91C-8258-49A9-A5B4-0FB89714D14C}" destId="{84BCB451-0DD4-4084-A2D5-A6D691701F9D}" srcOrd="0" destOrd="0" presId="urn:microsoft.com/office/officeart/2005/8/layout/radial1"/>
    <dgm:cxn modelId="{631E058A-C452-4285-9A9D-1C0DDFDE778C}" srcId="{B066E847-A9E5-4FC8-A169-8C37322862E1}" destId="{A053C91C-8258-49A9-A5B4-0FB89714D14C}" srcOrd="6" destOrd="0" parTransId="{54B422B6-F3E0-4C72-A4D8-E70E9E1E7128}" sibTransId="{ADC27072-7DEF-4BCB-8407-74147F3464C0}"/>
    <dgm:cxn modelId="{395CE04D-6EB4-4636-8851-883AF88708EE}" type="presOf" srcId="{91A8B3E8-EEC3-43A7-B07D-7ACDB74CC191}" destId="{31721F65-ACC9-4FF0-B28C-9B242CEC081C}" srcOrd="0" destOrd="0" presId="urn:microsoft.com/office/officeart/2005/8/layout/radial1"/>
    <dgm:cxn modelId="{54EDAE5A-CC00-43DB-80A9-E3E6E18D297F}" type="presOf" srcId="{6411590A-1558-4B35-AC1A-E6B7D752299A}" destId="{946BB183-9ECC-4B6D-A034-B7C6D0540255}" srcOrd="1" destOrd="0" presId="urn:microsoft.com/office/officeart/2005/8/layout/radial1"/>
    <dgm:cxn modelId="{23AAB701-24C8-41E7-B1B5-D9DB06843721}" type="presOf" srcId="{ACFC8EE8-7450-4B49-BA08-8ECD6E09763E}" destId="{F509E584-4226-4C45-9600-B7C4AC8341DF}" srcOrd="1" destOrd="0" presId="urn:microsoft.com/office/officeart/2005/8/layout/radial1"/>
    <dgm:cxn modelId="{DB06FA5C-82C0-4E6C-8070-1D69014D2612}" type="presOf" srcId="{A2A8786F-0D4A-4351-A363-07B36AF3238C}" destId="{58CCCCDA-BEC1-4C69-9105-C1DF67216363}" srcOrd="0" destOrd="0" presId="urn:microsoft.com/office/officeart/2005/8/layout/radial1"/>
    <dgm:cxn modelId="{8B33E88E-C41C-4A2F-AFE2-41A41EFC9016}" type="presOf" srcId="{001C9B84-15E7-4A81-B22B-308EDC8D21DE}" destId="{AA891C40-3A49-4EF3-93E7-D23F82637768}" srcOrd="0" destOrd="0" presId="urn:microsoft.com/office/officeart/2005/8/layout/radial1"/>
    <dgm:cxn modelId="{4BBBE08B-8F63-4F55-99F3-7F2C091C3EEA}" type="presOf" srcId="{C4D966BF-A9E0-473A-A32E-8A1FD2F21486}" destId="{8B916394-B0D9-47FD-9A33-A0928575D6B1}" srcOrd="0" destOrd="0" presId="urn:microsoft.com/office/officeart/2005/8/layout/radial1"/>
    <dgm:cxn modelId="{9E9BE730-67EE-497F-B817-679AEB3854D1}" type="presOf" srcId="{DFD550F6-AC72-437D-A08B-12ACDCF5CF61}" destId="{D1684A29-F3A0-4E32-B4D4-3B90612FB7F8}" srcOrd="1" destOrd="0" presId="urn:microsoft.com/office/officeart/2005/8/layout/radial1"/>
    <dgm:cxn modelId="{DBCA30A7-D261-4732-9BB1-1EB541210C97}" type="presOf" srcId="{B825B184-DEAF-44BE-8AA7-FFBE26921784}" destId="{064C017A-3EA2-4739-B4BA-53D41A2FD300}" srcOrd="1" destOrd="0" presId="urn:microsoft.com/office/officeart/2005/8/layout/radial1"/>
    <dgm:cxn modelId="{22D4FA55-9469-4DF9-B536-F36A9B09B347}" srcId="{B066E847-A9E5-4FC8-A169-8C37322862E1}" destId="{D50E0C2E-5861-4658-8FD4-BD3C8F8C31C6}" srcOrd="1" destOrd="0" parTransId="{B825B184-DEAF-44BE-8AA7-FFBE26921784}" sibTransId="{FF448117-FE32-4D3A-94AB-58C15FB86764}"/>
    <dgm:cxn modelId="{CFDBD0D7-82A6-4DBC-8B7E-8AE957C6CC6F}" type="presOf" srcId="{DFD550F6-AC72-437D-A08B-12ACDCF5CF61}" destId="{760ABEB4-F9F1-47EB-B21D-652F2ECCB85B}" srcOrd="0" destOrd="0" presId="urn:microsoft.com/office/officeart/2005/8/layout/radial1"/>
    <dgm:cxn modelId="{975B4803-8C17-419C-BD2E-1DF579E0DCDE}" type="presOf" srcId="{D0DFF9A5-E037-4DF0-8FD2-E0180E7EE9A4}" destId="{1B5030DD-CFEE-4125-B855-B05859F570A5}" srcOrd="0" destOrd="0" presId="urn:microsoft.com/office/officeart/2005/8/layout/radial1"/>
    <dgm:cxn modelId="{02D51DB0-BCB0-443F-B9B2-75224A1EFB18}" type="presOf" srcId="{B825B184-DEAF-44BE-8AA7-FFBE26921784}" destId="{97926708-90DD-4418-AB3B-C3EB174D0B9E}" srcOrd="0" destOrd="0" presId="urn:microsoft.com/office/officeart/2005/8/layout/radial1"/>
    <dgm:cxn modelId="{27874CB6-E18B-4873-B7F0-CE10507AD792}" type="presOf" srcId="{6411590A-1558-4B35-AC1A-E6B7D752299A}" destId="{86304A86-83FB-4E52-B034-D98A6DF0536D}" srcOrd="0" destOrd="0" presId="urn:microsoft.com/office/officeart/2005/8/layout/radial1"/>
    <dgm:cxn modelId="{85D61A39-3A3A-4E11-82A9-03EC82643817}" srcId="{B066E847-A9E5-4FC8-A169-8C37322862E1}" destId="{259C166A-C74B-4FA3-9DCA-C87FD9E937B0}" srcOrd="7" destOrd="0" parTransId="{20998907-C17C-46C3-B7B8-4E4C97BC9CA7}" sibTransId="{FC772F84-94AB-462D-84D6-211C32E2753C}"/>
    <dgm:cxn modelId="{AAF87A3B-A3AC-4814-A399-AC3387CEF747}" srcId="{B066E847-A9E5-4FC8-A169-8C37322862E1}" destId="{C25ECFF9-22B7-406F-9E71-834D6FA8C14A}" srcOrd="2" destOrd="0" parTransId="{6411590A-1558-4B35-AC1A-E6B7D752299A}" sibTransId="{0BA3F8EC-517A-42D8-B165-DF4711A5D15F}"/>
    <dgm:cxn modelId="{59EC0431-708D-4977-8A94-2AB0F14A0178}" srcId="{489A04D4-C6CB-43F1-BE77-45C2355A1687}" destId="{B066E847-A9E5-4FC8-A169-8C37322862E1}" srcOrd="0" destOrd="0" parTransId="{88FE88CA-6FC8-449E-B36A-D1899F88E126}" sibTransId="{8A751F3F-3822-43EC-AFE1-3BF5A61816DA}"/>
    <dgm:cxn modelId="{3EC4B6ED-DE87-4D48-BA76-7EE736466602}" type="presOf" srcId="{39875BC6-96BE-4C0D-B845-B02BF2B3482D}" destId="{CD6B9B51-42FC-44CC-B929-47D33C10CB5E}" srcOrd="0" destOrd="0" presId="urn:microsoft.com/office/officeart/2005/8/layout/radial1"/>
    <dgm:cxn modelId="{BEDFEE7F-002F-4EB4-AD76-56721FBF27F0}" type="presOf" srcId="{C41F43CC-D42C-4C05-9EF4-EFE8E5E710B0}" destId="{C47116DA-2D3F-47A7-B233-68948C886B51}" srcOrd="0" destOrd="0" presId="urn:microsoft.com/office/officeart/2005/8/layout/radial1"/>
    <dgm:cxn modelId="{0601415B-7456-41B2-8FBA-7C690330DC45}" type="presOf" srcId="{D50E0C2E-5861-4658-8FD4-BD3C8F8C31C6}" destId="{B607A3DE-7071-4491-AFEB-F434CF2EB9A6}" srcOrd="0" destOrd="0" presId="urn:microsoft.com/office/officeart/2005/8/layout/radial1"/>
    <dgm:cxn modelId="{8C3E9DD6-491E-47AB-9EBE-7D7401A792A1}" type="presOf" srcId="{54B422B6-F3E0-4C72-A4D8-E70E9E1E7128}" destId="{78B8421D-1969-405F-9D87-27F77EE69691}" srcOrd="1" destOrd="0" presId="urn:microsoft.com/office/officeart/2005/8/layout/radial1"/>
    <dgm:cxn modelId="{58FA9E09-44E7-43DE-A1E0-3E1C9661CAA4}" type="presOf" srcId="{D3BCE08D-28BD-4562-BA9E-B8B1248ED9DA}" destId="{6FE5FAA9-6980-4987-AFFB-473CB16209B0}" srcOrd="0" destOrd="0" presId="urn:microsoft.com/office/officeart/2005/8/layout/radial1"/>
    <dgm:cxn modelId="{0C7134BD-9323-49C5-A611-6AF091227D78}" type="presOf" srcId="{5C8D39CC-91AF-4410-A174-539BC2C1A355}" destId="{60958124-9909-4756-9035-B79CFBAB7A09}" srcOrd="0" destOrd="0" presId="urn:microsoft.com/office/officeart/2005/8/layout/radial1"/>
    <dgm:cxn modelId="{9303D1A6-0825-47BD-BA3F-EE7819CEEA82}" type="presOf" srcId="{ACFC8EE8-7450-4B49-BA08-8ECD6E09763E}" destId="{C1B97E3A-671B-4BF3-885B-472B348ABF40}" srcOrd="0" destOrd="0" presId="urn:microsoft.com/office/officeart/2005/8/layout/radial1"/>
    <dgm:cxn modelId="{A16AD80F-7833-4986-8FF0-24AD60889016}" type="presOf" srcId="{C41F43CC-D42C-4C05-9EF4-EFE8E5E710B0}" destId="{570EB7C0-51D2-4736-8935-0BBE2F6D78F4}" srcOrd="1" destOrd="0" presId="urn:microsoft.com/office/officeart/2005/8/layout/radial1"/>
    <dgm:cxn modelId="{4752ED81-B92F-4791-82C1-8906E32E4D54}" srcId="{B066E847-A9E5-4FC8-A169-8C37322862E1}" destId="{D3BCE08D-28BD-4562-BA9E-B8B1248ED9DA}" srcOrd="4" destOrd="0" parTransId="{ACFC8EE8-7450-4B49-BA08-8ECD6E09763E}" sibTransId="{46D6FCE8-E7EE-49B5-BFBD-204B0C08C16E}"/>
    <dgm:cxn modelId="{6902AE13-C554-4EDD-B8D5-C8FF79AD2B54}" type="presOf" srcId="{183F6561-262E-4A60-8C38-23B6F5884C5A}" destId="{09B5223E-9D34-48E0-B401-566C07D07701}" srcOrd="0" destOrd="0" presId="urn:microsoft.com/office/officeart/2005/8/layout/radial1"/>
    <dgm:cxn modelId="{B073A339-5E62-41D2-BCD9-B2FE99E68C1F}" type="presOf" srcId="{C25ECFF9-22B7-406F-9E71-834D6FA8C14A}" destId="{B1AD1FF6-828D-4B52-9FE0-04D53E2BE578}" srcOrd="0" destOrd="0" presId="urn:microsoft.com/office/officeart/2005/8/layout/radial1"/>
    <dgm:cxn modelId="{9828D896-2476-44E3-A646-E831766862D0}" srcId="{B066E847-A9E5-4FC8-A169-8C37322862E1}" destId="{91A8B3E8-EEC3-43A7-B07D-7ACDB74CC191}" srcOrd="8" destOrd="0" parTransId="{183F6561-262E-4A60-8C38-23B6F5884C5A}" sibTransId="{5BECD4EA-8778-4EE6-B051-0570A20F4BD2}"/>
    <dgm:cxn modelId="{C8DE3A4E-5F21-451F-BD41-56DD662EA347}" srcId="{B066E847-A9E5-4FC8-A169-8C37322862E1}" destId="{5C8D39CC-91AF-4410-A174-539BC2C1A355}" srcOrd="10" destOrd="0" parTransId="{001C9B84-15E7-4A81-B22B-308EDC8D21DE}" sibTransId="{B45838E0-AA19-4B71-9804-3D5A56193B75}"/>
    <dgm:cxn modelId="{91684ECC-BC13-48DE-995C-AC24C9AFBC1C}" type="presOf" srcId="{20998907-C17C-46C3-B7B8-4E4C97BC9CA7}" destId="{C36EB4EE-38BA-4248-8590-795880C96D17}" srcOrd="0" destOrd="0" presId="urn:microsoft.com/office/officeart/2005/8/layout/radial1"/>
    <dgm:cxn modelId="{187AF627-3CD9-4328-B60B-89BD44217FD1}" type="presOf" srcId="{9D1A8570-E733-462F-BE4E-9AF021759F53}" destId="{4FC7AC3B-3C18-43F2-9941-EBC023EFE8BB}" srcOrd="1" destOrd="0" presId="urn:microsoft.com/office/officeart/2005/8/layout/radial1"/>
    <dgm:cxn modelId="{7F778319-79E6-48F6-8F83-0907CAD7602E}" type="presOf" srcId="{9D1A8570-E733-462F-BE4E-9AF021759F53}" destId="{17E0EEBB-8651-4266-AAAD-BA919FA8E412}" srcOrd="0" destOrd="0" presId="urn:microsoft.com/office/officeart/2005/8/layout/radial1"/>
    <dgm:cxn modelId="{E109D548-B1E1-4F7D-8A20-1021427DBEB9}" type="presOf" srcId="{B052110C-6C1A-4C31-8B64-9093EB1AE2E8}" destId="{F3875F6C-FF23-4111-876C-901C6D863AD7}" srcOrd="1" destOrd="0" presId="urn:microsoft.com/office/officeart/2005/8/layout/radial1"/>
    <dgm:cxn modelId="{EF12EF68-BABA-4EC7-9862-84EBA0B815E2}" type="presOf" srcId="{B066E847-A9E5-4FC8-A169-8C37322862E1}" destId="{F19F8111-66AE-4D34-BBD0-3C17B47CB14E}" srcOrd="0" destOrd="0" presId="urn:microsoft.com/office/officeart/2005/8/layout/radial1"/>
    <dgm:cxn modelId="{F35CD630-AC25-4AA0-B00D-73C6D112A4D9}" srcId="{B066E847-A9E5-4FC8-A169-8C37322862E1}" destId="{A2A8786F-0D4A-4351-A363-07B36AF3238C}" srcOrd="9" destOrd="0" parTransId="{C41F43CC-D42C-4C05-9EF4-EFE8E5E710B0}" sibTransId="{48F25475-BC0C-4614-87C1-FACC618CC7EE}"/>
    <dgm:cxn modelId="{81C00C06-719B-42A1-8789-AAC4C5FC7A20}" type="presParOf" srcId="{BE6881C3-8E18-4D71-A5B1-B15794FEDF9C}" destId="{F19F8111-66AE-4D34-BBD0-3C17B47CB14E}" srcOrd="0" destOrd="0" presId="urn:microsoft.com/office/officeart/2005/8/layout/radial1"/>
    <dgm:cxn modelId="{3A20B6F5-9EAE-4E73-8D3A-51F95267231D}" type="presParOf" srcId="{BE6881C3-8E18-4D71-A5B1-B15794FEDF9C}" destId="{760ABEB4-F9F1-47EB-B21D-652F2ECCB85B}" srcOrd="1" destOrd="0" presId="urn:microsoft.com/office/officeart/2005/8/layout/radial1"/>
    <dgm:cxn modelId="{56AE4CC4-C8D2-4161-A845-C1F1D73D2B16}" type="presParOf" srcId="{760ABEB4-F9F1-47EB-B21D-652F2ECCB85B}" destId="{D1684A29-F3A0-4E32-B4D4-3B90612FB7F8}" srcOrd="0" destOrd="0" presId="urn:microsoft.com/office/officeart/2005/8/layout/radial1"/>
    <dgm:cxn modelId="{C31C7943-B1CC-40B8-A3B8-DC012617817F}" type="presParOf" srcId="{BE6881C3-8E18-4D71-A5B1-B15794FEDF9C}" destId="{1B5030DD-CFEE-4125-B855-B05859F570A5}" srcOrd="2" destOrd="0" presId="urn:microsoft.com/office/officeart/2005/8/layout/radial1"/>
    <dgm:cxn modelId="{3EFD61F9-B1C0-46EE-8CD2-E96E25FF7F84}" type="presParOf" srcId="{BE6881C3-8E18-4D71-A5B1-B15794FEDF9C}" destId="{97926708-90DD-4418-AB3B-C3EB174D0B9E}" srcOrd="3" destOrd="0" presId="urn:microsoft.com/office/officeart/2005/8/layout/radial1"/>
    <dgm:cxn modelId="{9E218B2C-7270-4165-B4E6-FDB655A5C9B6}" type="presParOf" srcId="{97926708-90DD-4418-AB3B-C3EB174D0B9E}" destId="{064C017A-3EA2-4739-B4BA-53D41A2FD300}" srcOrd="0" destOrd="0" presId="urn:microsoft.com/office/officeart/2005/8/layout/radial1"/>
    <dgm:cxn modelId="{0ED5A7FF-4CC7-4E97-8E31-C466E2DB9AFE}" type="presParOf" srcId="{BE6881C3-8E18-4D71-A5B1-B15794FEDF9C}" destId="{B607A3DE-7071-4491-AFEB-F434CF2EB9A6}" srcOrd="4" destOrd="0" presId="urn:microsoft.com/office/officeart/2005/8/layout/radial1"/>
    <dgm:cxn modelId="{BCE692DF-A096-4F1C-84DE-F9DC89B568FC}" type="presParOf" srcId="{BE6881C3-8E18-4D71-A5B1-B15794FEDF9C}" destId="{86304A86-83FB-4E52-B034-D98A6DF0536D}" srcOrd="5" destOrd="0" presId="urn:microsoft.com/office/officeart/2005/8/layout/radial1"/>
    <dgm:cxn modelId="{1EB734F1-CC47-481E-ABAE-615A1ABAF64C}" type="presParOf" srcId="{86304A86-83FB-4E52-B034-D98A6DF0536D}" destId="{946BB183-9ECC-4B6D-A034-B7C6D0540255}" srcOrd="0" destOrd="0" presId="urn:microsoft.com/office/officeart/2005/8/layout/radial1"/>
    <dgm:cxn modelId="{00488D86-92D8-4966-95DF-7E84EDD77D4A}" type="presParOf" srcId="{BE6881C3-8E18-4D71-A5B1-B15794FEDF9C}" destId="{B1AD1FF6-828D-4B52-9FE0-04D53E2BE578}" srcOrd="6" destOrd="0" presId="urn:microsoft.com/office/officeart/2005/8/layout/radial1"/>
    <dgm:cxn modelId="{0288B19B-5F68-444A-B7B1-A98A7D748377}" type="presParOf" srcId="{BE6881C3-8E18-4D71-A5B1-B15794FEDF9C}" destId="{17E0EEBB-8651-4266-AAAD-BA919FA8E412}" srcOrd="7" destOrd="0" presId="urn:microsoft.com/office/officeart/2005/8/layout/radial1"/>
    <dgm:cxn modelId="{3CBFB1E5-1B49-49D2-9678-79D32EF4BFE8}" type="presParOf" srcId="{17E0EEBB-8651-4266-AAAD-BA919FA8E412}" destId="{4FC7AC3B-3C18-43F2-9941-EBC023EFE8BB}" srcOrd="0" destOrd="0" presId="urn:microsoft.com/office/officeart/2005/8/layout/radial1"/>
    <dgm:cxn modelId="{BBCEE9B2-F4B6-4182-8FC2-88C5AD20A091}" type="presParOf" srcId="{BE6881C3-8E18-4D71-A5B1-B15794FEDF9C}" destId="{CD6B9B51-42FC-44CC-B929-47D33C10CB5E}" srcOrd="8" destOrd="0" presId="urn:microsoft.com/office/officeart/2005/8/layout/radial1"/>
    <dgm:cxn modelId="{31BA33D3-FCDF-4305-ADAD-A04345BAE361}" type="presParOf" srcId="{BE6881C3-8E18-4D71-A5B1-B15794FEDF9C}" destId="{C1B97E3A-671B-4BF3-885B-472B348ABF40}" srcOrd="9" destOrd="0" presId="urn:microsoft.com/office/officeart/2005/8/layout/radial1"/>
    <dgm:cxn modelId="{3BC22AC2-34CE-4A8A-9F94-FAA565C601EE}" type="presParOf" srcId="{C1B97E3A-671B-4BF3-885B-472B348ABF40}" destId="{F509E584-4226-4C45-9600-B7C4AC8341DF}" srcOrd="0" destOrd="0" presId="urn:microsoft.com/office/officeart/2005/8/layout/radial1"/>
    <dgm:cxn modelId="{3250DC5E-26B8-4076-BDE6-73FD767FA4A9}" type="presParOf" srcId="{BE6881C3-8E18-4D71-A5B1-B15794FEDF9C}" destId="{6FE5FAA9-6980-4987-AFFB-473CB16209B0}" srcOrd="10" destOrd="0" presId="urn:microsoft.com/office/officeart/2005/8/layout/radial1"/>
    <dgm:cxn modelId="{EBB94CB2-6154-41D9-9E66-0A109A280E64}" type="presParOf" srcId="{BE6881C3-8E18-4D71-A5B1-B15794FEDF9C}" destId="{129C5A1F-1A88-487C-893A-E637F599B741}" srcOrd="11" destOrd="0" presId="urn:microsoft.com/office/officeart/2005/8/layout/radial1"/>
    <dgm:cxn modelId="{0BA0F3F2-09E0-435C-9721-F00A4E31EC3A}" type="presParOf" srcId="{129C5A1F-1A88-487C-893A-E637F599B741}" destId="{F3875F6C-FF23-4111-876C-901C6D863AD7}" srcOrd="0" destOrd="0" presId="urn:microsoft.com/office/officeart/2005/8/layout/radial1"/>
    <dgm:cxn modelId="{C77BF7EA-7643-4811-983B-6639E2395F3C}" type="presParOf" srcId="{BE6881C3-8E18-4D71-A5B1-B15794FEDF9C}" destId="{8B916394-B0D9-47FD-9A33-A0928575D6B1}" srcOrd="12" destOrd="0" presId="urn:microsoft.com/office/officeart/2005/8/layout/radial1"/>
    <dgm:cxn modelId="{528DE4D3-6FDE-4B30-813D-37D642CC4BD6}" type="presParOf" srcId="{BE6881C3-8E18-4D71-A5B1-B15794FEDF9C}" destId="{81B4D449-CA9F-44E2-BADA-F4E0C759866D}" srcOrd="13" destOrd="0" presId="urn:microsoft.com/office/officeart/2005/8/layout/radial1"/>
    <dgm:cxn modelId="{253FC766-105D-489F-8E5B-A1D062B10859}" type="presParOf" srcId="{81B4D449-CA9F-44E2-BADA-F4E0C759866D}" destId="{78B8421D-1969-405F-9D87-27F77EE69691}" srcOrd="0" destOrd="0" presId="urn:microsoft.com/office/officeart/2005/8/layout/radial1"/>
    <dgm:cxn modelId="{E1DC9839-1003-4606-86FF-464B452951E1}" type="presParOf" srcId="{BE6881C3-8E18-4D71-A5B1-B15794FEDF9C}" destId="{84BCB451-0DD4-4084-A2D5-A6D691701F9D}" srcOrd="14" destOrd="0" presId="urn:microsoft.com/office/officeart/2005/8/layout/radial1"/>
    <dgm:cxn modelId="{363FF060-D597-4D5A-B561-8ABAFC259B55}" type="presParOf" srcId="{BE6881C3-8E18-4D71-A5B1-B15794FEDF9C}" destId="{C36EB4EE-38BA-4248-8590-795880C96D17}" srcOrd="15" destOrd="0" presId="urn:microsoft.com/office/officeart/2005/8/layout/radial1"/>
    <dgm:cxn modelId="{CD3C5B7F-B95A-4E0C-A057-2C326B080081}" type="presParOf" srcId="{C36EB4EE-38BA-4248-8590-795880C96D17}" destId="{FE472837-709D-49AE-B756-D947FE9B054E}" srcOrd="0" destOrd="0" presId="urn:microsoft.com/office/officeart/2005/8/layout/radial1"/>
    <dgm:cxn modelId="{7EE14CAB-C06C-454D-A0B0-CADE36283624}" type="presParOf" srcId="{BE6881C3-8E18-4D71-A5B1-B15794FEDF9C}" destId="{D6721BAA-A483-45B0-96C4-9A364FD34226}" srcOrd="16" destOrd="0" presId="urn:microsoft.com/office/officeart/2005/8/layout/radial1"/>
    <dgm:cxn modelId="{7BD7272E-8161-45C3-84B3-37C7A6ACC2A2}" type="presParOf" srcId="{BE6881C3-8E18-4D71-A5B1-B15794FEDF9C}" destId="{09B5223E-9D34-48E0-B401-566C07D07701}" srcOrd="17" destOrd="0" presId="urn:microsoft.com/office/officeart/2005/8/layout/radial1"/>
    <dgm:cxn modelId="{9FE27725-0378-4BA2-A3C4-4D4D213D4803}" type="presParOf" srcId="{09B5223E-9D34-48E0-B401-566C07D07701}" destId="{1F62CDD4-1BC1-408C-BFC6-616F984F79A5}" srcOrd="0" destOrd="0" presId="urn:microsoft.com/office/officeart/2005/8/layout/radial1"/>
    <dgm:cxn modelId="{5EF4ABA7-99E4-4623-AC66-5E5FB57627AB}" type="presParOf" srcId="{BE6881C3-8E18-4D71-A5B1-B15794FEDF9C}" destId="{31721F65-ACC9-4FF0-B28C-9B242CEC081C}" srcOrd="18" destOrd="0" presId="urn:microsoft.com/office/officeart/2005/8/layout/radial1"/>
    <dgm:cxn modelId="{F1A83C8A-1B57-4790-8983-D93D229CF5BB}" type="presParOf" srcId="{BE6881C3-8E18-4D71-A5B1-B15794FEDF9C}" destId="{C47116DA-2D3F-47A7-B233-68948C886B51}" srcOrd="19" destOrd="0" presId="urn:microsoft.com/office/officeart/2005/8/layout/radial1"/>
    <dgm:cxn modelId="{12E3E626-E86E-41ED-989C-4F3FD18E5F02}" type="presParOf" srcId="{C47116DA-2D3F-47A7-B233-68948C886B51}" destId="{570EB7C0-51D2-4736-8935-0BBE2F6D78F4}" srcOrd="0" destOrd="0" presId="urn:microsoft.com/office/officeart/2005/8/layout/radial1"/>
    <dgm:cxn modelId="{46DDB452-7AC3-437E-AD9B-84D704D03FE5}" type="presParOf" srcId="{BE6881C3-8E18-4D71-A5B1-B15794FEDF9C}" destId="{58CCCCDA-BEC1-4C69-9105-C1DF67216363}" srcOrd="20" destOrd="0" presId="urn:microsoft.com/office/officeart/2005/8/layout/radial1"/>
    <dgm:cxn modelId="{71402D57-2688-477A-AA73-25CE9E5DA8E1}" type="presParOf" srcId="{BE6881C3-8E18-4D71-A5B1-B15794FEDF9C}" destId="{AA891C40-3A49-4EF3-93E7-D23F82637768}" srcOrd="21" destOrd="0" presId="urn:microsoft.com/office/officeart/2005/8/layout/radial1"/>
    <dgm:cxn modelId="{A0D84EB8-4460-4A83-B510-40EDD56477CB}" type="presParOf" srcId="{AA891C40-3A49-4EF3-93E7-D23F82637768}" destId="{2BD46671-3686-482B-9E4E-12EA67AF76EB}" srcOrd="0" destOrd="0" presId="urn:microsoft.com/office/officeart/2005/8/layout/radial1"/>
    <dgm:cxn modelId="{9A0D3D48-F343-4C4F-A974-97F172C125BC}" type="presParOf" srcId="{BE6881C3-8E18-4D71-A5B1-B15794FEDF9C}" destId="{60958124-9909-4756-9035-B79CFBAB7A09}" srcOrd="2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D19BC3-6A91-4281-8CC4-5C4A8FBD51CF}" type="datetimeFigureOut">
              <a:rPr lang="en-US" smtClean="0"/>
              <a:t>1/23/2017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F2E93D-EB36-41D0-B8E0-F032193DEE66}" type="slidenum">
              <a:rPr lang="en-US" smtClean="0"/>
              <a:t>‹#›</a:t>
            </a:fld>
            <a:endParaRPr lang="en-US"/>
          </a:p>
        </p:txBody>
      </p:sp>
    </p:spTree>
    <p:extLst>
      <p:ext uri="{BB962C8B-B14F-4D97-AF65-F5344CB8AC3E}">
        <p14:creationId xmlns:p14="http://schemas.microsoft.com/office/powerpoint/2010/main" val="33352040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a:p>
        </p:txBody>
      </p:sp>
    </p:spTree>
    <p:extLst>
      <p:ext uri="{BB962C8B-B14F-4D97-AF65-F5344CB8AC3E}">
        <p14:creationId xmlns:p14="http://schemas.microsoft.com/office/powerpoint/2010/main" val="4062643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en-US" sz="1200" b="1" i="0" u="none" strike="noStrike" kern="1200" dirty="0">
                <a:solidFill>
                  <a:schemeClr val="tx1"/>
                </a:solidFill>
                <a:effectLst/>
                <a:latin typeface="+mn-lt"/>
                <a:ea typeface="+mn-ea"/>
                <a:cs typeface="+mn-cs"/>
              </a:rPr>
              <a:t>OBJECTIVE </a:t>
            </a:r>
            <a:r>
              <a:rPr lang="de-DE" sz="1200" b="1" i="0" u="none" strike="noStrike" kern="1200" dirty="0">
                <a:solidFill>
                  <a:schemeClr val="tx1"/>
                </a:solidFill>
                <a:effectLst/>
                <a:latin typeface="+mn-lt"/>
                <a:ea typeface="+mn-ea"/>
                <a:cs typeface="+mn-cs"/>
              </a:rPr>
              <a:t>:</a:t>
            </a:r>
          </a:p>
          <a:p>
            <a:pPr marL="0" indent="0" rtl="0">
              <a:buFont typeface="Arial" panose="020B0604020202020204" pitchFamily="34" charset="0"/>
              <a:buNone/>
            </a:pPr>
            <a:endParaRPr lang="en-US" sz="1200" b="1"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1" i="0" u="none" strike="noStrike" kern="1200" dirty="0">
                <a:solidFill>
                  <a:schemeClr val="tx1"/>
                </a:solidFill>
                <a:effectLst/>
                <a:latin typeface="+mn-lt"/>
                <a:ea typeface="+mn-ea"/>
                <a:cs typeface="+mn-cs"/>
              </a:rPr>
              <a:t>The objective </a:t>
            </a:r>
            <a:r>
              <a:rPr lang="en-US" sz="1200" b="0" i="0" u="none" strike="noStrike" kern="1200" dirty="0">
                <a:solidFill>
                  <a:schemeClr val="tx1"/>
                </a:solidFill>
                <a:effectLst/>
                <a:latin typeface="+mn-lt"/>
                <a:ea typeface="+mn-ea"/>
                <a:cs typeface="+mn-cs"/>
              </a:rPr>
              <a:t>of this exercise is for participants to develop a list of PAMs to implement REDD +, taking into account the analytical and strategic process necessary for defining and prioritizing them.</a:t>
            </a:r>
            <a:endParaRPr lang="en-US" b="0" dirty="0">
              <a:effectLst/>
            </a:endParaRPr>
          </a:p>
          <a:p>
            <a:pPr rtl="0" fontAlgn="base"/>
            <a:endParaRPr lang="de-DE" sz="1200" b="0" i="0" u="none" strike="noStrike" kern="1200" dirty="0">
              <a:solidFill>
                <a:schemeClr val="tx1"/>
              </a:solidFill>
              <a:effectLst/>
              <a:latin typeface="+mn-lt"/>
              <a:ea typeface="+mn-ea"/>
              <a:cs typeface="+mn-cs"/>
            </a:endParaRPr>
          </a:p>
          <a:p>
            <a:pPr rtl="0" fontAlgn="base"/>
            <a:endParaRPr lang="de-DE"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de-DE" sz="1200" b="1" i="0" u="none" strike="noStrike" kern="1200" dirty="0">
                <a:solidFill>
                  <a:schemeClr val="tx1"/>
                </a:solidFill>
                <a:effectLst/>
                <a:latin typeface="+mn-lt"/>
                <a:ea typeface="+mn-ea"/>
                <a:cs typeface="+mn-cs"/>
              </a:rPr>
              <a:t>STEPS:</a:t>
            </a:r>
          </a:p>
          <a:p>
            <a:pPr rtl="0" fontAlgn="base"/>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Divide the group into regional teams</a:t>
            </a:r>
            <a:r>
              <a:rPr lang="en-US" sz="1200" b="0" i="0" u="none" strike="noStrike" kern="1200" baseline="0" dirty="0">
                <a:solidFill>
                  <a:schemeClr val="tx1"/>
                </a:solidFill>
                <a:effectLst/>
                <a:latin typeface="+mn-lt"/>
                <a:ea typeface="+mn-ea"/>
                <a:cs typeface="+mn-cs"/>
              </a:rPr>
              <a:t> or the way you want</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Explain that the exercise is to identify a list of possible PAMs for implementing REDD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Ask teams to define a preliminary list of possible PAMs  based on the analysis of the drivers of deforestation identified in Topic 3.</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Ask the teams to identify technical inputs needed to define PAMs.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Ask the teams to define their PAMs in a way consistent with the NS/APs (from Topic 4).</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Make sure the teams identify their PAMs as addressing direct or indirect drivers (Topic 3).</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Allow 20 minutes for the group activity and to write their ideas on a flip chart and stick this to the wall.</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Briefly discuss any issues that come up, and explain that they will be working on these PAMs in more detail in the next activity.</a:t>
            </a:r>
          </a:p>
          <a:p>
            <a:endParaRPr lang="en-US" dirty="0"/>
          </a:p>
        </p:txBody>
      </p:sp>
    </p:spTree>
    <p:extLst>
      <p:ext uri="{BB962C8B-B14F-4D97-AF65-F5344CB8AC3E}">
        <p14:creationId xmlns:p14="http://schemas.microsoft.com/office/powerpoint/2010/main" val="1147663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OBJECTIVE </a:t>
            </a:r>
            <a:r>
              <a:rPr lang="de-DE" sz="1200" b="1" i="0" u="none" strike="noStrike" kern="1200" dirty="0">
                <a:solidFill>
                  <a:schemeClr val="tx1"/>
                </a:solidFill>
                <a:effectLst/>
                <a:latin typeface="+mn-lt"/>
                <a:ea typeface="+mn-ea"/>
                <a:cs typeface="+mn-cs"/>
              </a:rPr>
              <a:t>:</a:t>
            </a:r>
          </a:p>
          <a:p>
            <a:endParaRPr lang="de-DE" dirty="0"/>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objective of this exercise is to allow participants to discuss what needs to be taken into account when implementing a prioritized PAM.</a:t>
            </a:r>
          </a:p>
          <a:p>
            <a:pPr marL="0" indent="0" rtl="0">
              <a:buFont typeface="Arial" panose="020B0604020202020204" pitchFamily="34" charset="0"/>
              <a:buNone/>
            </a:pPr>
            <a:endParaRPr lang="de-DE" sz="1200" b="0" i="0" u="none" strike="noStrike" kern="1200" dirty="0">
              <a:solidFill>
                <a:schemeClr val="tx1"/>
              </a:solidFill>
              <a:effectLst/>
              <a:latin typeface="+mn-lt"/>
              <a:ea typeface="+mn-ea"/>
              <a:cs typeface="+mn-cs"/>
            </a:endParaRPr>
          </a:p>
          <a:p>
            <a:pPr rtl="0" fontAlgn="base"/>
            <a:endParaRPr lang="de-DE"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de-DE" sz="1200" b="1" i="0" u="none" strike="noStrike" kern="1200" dirty="0">
                <a:solidFill>
                  <a:schemeClr val="tx1"/>
                </a:solidFill>
                <a:effectLst/>
                <a:latin typeface="+mn-lt"/>
                <a:ea typeface="+mn-ea"/>
                <a:cs typeface="+mn-cs"/>
              </a:rPr>
              <a:t>STEPS:</a:t>
            </a:r>
          </a:p>
          <a:p>
            <a:pPr marL="0" indent="0" rtl="0">
              <a:buFont typeface="Arial" panose="020B0604020202020204" pitchFamily="34" charset="0"/>
              <a:buNone/>
            </a:pP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Continue with the same regional</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teams</a:t>
            </a:r>
            <a:r>
              <a:rPr lang="en-US" sz="1200" b="0" i="0" u="none" strike="noStrike" kern="1200" baseline="0" dirty="0">
                <a:solidFill>
                  <a:schemeClr val="tx1"/>
                </a:solidFill>
                <a:effectLst/>
                <a:latin typeface="+mn-lt"/>
                <a:ea typeface="+mn-ea"/>
                <a:cs typeface="+mn-cs"/>
              </a:rPr>
              <a:t> or the team you have set up in exercise 1</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Ask each group to choose a PAM they would like to develop.</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Explain that the teams must list what is needed to implement the PAM, including: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specific actions for implementation</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partner stakeholders (public and private)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legal considerations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institutional arrangements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other relevant cross cutting elements that will be discussed in the next sessions for example financing, safeguards, governance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Allow 20 minutes for discussion and to prepare an implementation plan on flip chart covering the points listed.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Ask teams to record what challenges they think there could be to implement the PAM.</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Ask three countries to present their conclusions from Exercises 1 and 2.</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Review what has been discussed, identifying general issues coming out of the group working.</a:t>
            </a:r>
            <a:endParaRPr lang="en-US" dirty="0"/>
          </a:p>
        </p:txBody>
      </p:sp>
    </p:spTree>
    <p:extLst>
      <p:ext uri="{BB962C8B-B14F-4D97-AF65-F5344CB8AC3E}">
        <p14:creationId xmlns:p14="http://schemas.microsoft.com/office/powerpoint/2010/main" val="142637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299022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a:p>
            <a:pPr marL="228600" indent="-228600">
              <a:buAutoNum type="arabicPeriod"/>
            </a:pPr>
            <a:endParaRPr lang="en-US" baseline="0" dirty="0"/>
          </a:p>
          <a:p>
            <a:pPr marL="228600" indent="-228600">
              <a:buAutoNum type="arabicPeriod"/>
            </a:pPr>
            <a:endParaRPr lang="en-US" dirty="0"/>
          </a:p>
        </p:txBody>
      </p:sp>
    </p:spTree>
    <p:extLst>
      <p:ext uri="{BB962C8B-B14F-4D97-AF65-F5344CB8AC3E}">
        <p14:creationId xmlns:p14="http://schemas.microsoft.com/office/powerpoint/2010/main" val="369002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p:txBody>
      </p:sp>
    </p:spTree>
    <p:extLst>
      <p:ext uri="{BB962C8B-B14F-4D97-AF65-F5344CB8AC3E}">
        <p14:creationId xmlns:p14="http://schemas.microsoft.com/office/powerpoint/2010/main" val="5509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p:txBody>
      </p:sp>
    </p:spTree>
    <p:extLst>
      <p:ext uri="{BB962C8B-B14F-4D97-AF65-F5344CB8AC3E}">
        <p14:creationId xmlns:p14="http://schemas.microsoft.com/office/powerpoint/2010/main" val="1167276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p:txBody>
      </p:sp>
    </p:spTree>
    <p:extLst>
      <p:ext uri="{BB962C8B-B14F-4D97-AF65-F5344CB8AC3E}">
        <p14:creationId xmlns:p14="http://schemas.microsoft.com/office/powerpoint/2010/main" val="252673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p:txBody>
      </p:sp>
    </p:spTree>
    <p:extLst>
      <p:ext uri="{BB962C8B-B14F-4D97-AF65-F5344CB8AC3E}">
        <p14:creationId xmlns:p14="http://schemas.microsoft.com/office/powerpoint/2010/main" val="134029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endParaRPr lang="en-US" dirty="0"/>
          </a:p>
        </p:txBody>
      </p:sp>
    </p:spTree>
    <p:extLst>
      <p:ext uri="{BB962C8B-B14F-4D97-AF65-F5344CB8AC3E}">
        <p14:creationId xmlns:p14="http://schemas.microsoft.com/office/powerpoint/2010/main" val="28311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5493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3E2C93FA-DE33-4246-849E-EABFD580EF31}"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86359B9A-246F-4F46-ADF2-9EA990F595F4}"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E9D36B6-96E9-4D7D-8CBB-6A687C1ECC3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CDB1A9FC-E5D1-4C13-9465-FA7AC203E476}"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655F37B9-2713-4CF3-857B-401AA50E467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3400" y="1654175"/>
            <a:ext cx="11296650" cy="5067300"/>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534F2F7-125A-47FD-93FC-B3107FBC42B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A0C008D-2F82-4072-B12F-E19950034879}"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66750" y="1825625"/>
            <a:ext cx="5181600" cy="4895850"/>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43650" y="1825625"/>
            <a:ext cx="5181600" cy="4895850"/>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CCA95CB6-A3FD-405B-8B1B-B0EBA1412DC6}"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71500" y="1542505"/>
            <a:ext cx="11144250" cy="5178969"/>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D6477F1-8A9B-42F0-A077-368668061C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AD43A23-A582-454F-B1D0-3CB3E7CECEBD}"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53201178-0995-41BD-A033-831330E75B4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0176A84D-DCCA-4B35-B6EA-E178FB184593}"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4E358E3B-A8B8-4D96-97DC-F3E7DB62E68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B390477-E123-401E-A4FD-930BB9602432}"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117B3CA3-81C3-4E20-93DE-53F8F9936F57}"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0087" y="1542505"/>
            <a:ext cx="11171583" cy="5083581"/>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E6448C3-0E4C-40AE-A256-03591A7564C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0087" y="1542505"/>
            <a:ext cx="11158330" cy="5070329"/>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9C27E607-5288-4B2F-BE18-0FBDA434BA6E}"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31F5B4E-7FA1-4624-8223-5AF0570ACA45}"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4546600"/>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4546600"/>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15F52AFA-19FE-4CF3-BFE1-5A7B0F0F97D2}"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99C37A8-C27E-45C9-B330-F969CD2F3CA9}"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EEC35568-CF12-4578-966F-9F068A8D0951}"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EED4B-9ABE-4A15-BC4E-6FA6F52E34C1}"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727" r:id="rId8"/>
    <p:sldLayoutId id="2147483654" r:id="rId9"/>
    <p:sldLayoutId id="2147483696" r:id="rId10"/>
    <p:sldLayoutId id="2147483691" r:id="rId11"/>
    <p:sldLayoutId id="2147483722" r:id="rId12"/>
    <p:sldLayoutId id="2147483697" r:id="rId13"/>
    <p:sldLayoutId id="2147483665" r:id="rId14"/>
    <p:sldLayoutId id="2147483724" r:id="rId15"/>
    <p:sldLayoutId id="2147483708" r:id="rId16"/>
    <p:sldLayoutId id="2147483666" r:id="rId17"/>
    <p:sldLayoutId id="2147483709" r:id="rId18"/>
    <p:sldLayoutId id="2147483667" r:id="rId19"/>
    <p:sldLayoutId id="2147483692" r:id="rId20"/>
    <p:sldLayoutId id="2147483663"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PowerPoint_Presentation1.pptx"/><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PowerPoint_Presentation2.pptx"/><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www.un-redd.org/REDDAcademy" TargetMode="External"/><Relationship Id="rId2" Type="http://schemas.openxmlformats.org/officeDocument/2006/relationships/hyperlink" Target="http://www.unep.org/Training/docs/Forest_in_a_Changing_Climate.pdf"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64" y="862944"/>
            <a:ext cx="11396869" cy="2526125"/>
          </a:xfrm>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24689" y="3705160"/>
            <a:ext cx="11942618" cy="1444484"/>
          </a:xfrm>
        </p:spPr>
        <p:txBody>
          <a:bodyPr>
            <a:normAutofit/>
          </a:bodyPr>
          <a:lstStyle/>
          <a:p>
            <a:r>
              <a:rPr lang="de-DE" sz="4800" dirty="0"/>
              <a:t>Module 2: REDD+ in Climate Change Context</a:t>
            </a:r>
            <a:endParaRPr lang="en-US" sz="4800" dirty="0"/>
          </a:p>
        </p:txBody>
      </p:sp>
    </p:spTree>
    <p:extLst>
      <p:ext uri="{BB962C8B-B14F-4D97-AF65-F5344CB8AC3E}">
        <p14:creationId xmlns:p14="http://schemas.microsoft.com/office/powerpoint/2010/main" val="231261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455069345"/>
              </p:ext>
            </p:extLst>
          </p:nvPr>
        </p:nvGraphicFramePr>
        <p:xfrm>
          <a:off x="1430368" y="435340"/>
          <a:ext cx="10152033" cy="6006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algn="ctr"/>
            <a:r>
              <a:rPr lang="de-CH" dirty="0"/>
              <a:t>Dimensions to consider</a:t>
            </a:r>
            <a:endParaRPr lang="en-US" dirty="0"/>
          </a:p>
        </p:txBody>
      </p:sp>
    </p:spTree>
    <p:extLst>
      <p:ext uri="{BB962C8B-B14F-4D97-AF65-F5344CB8AC3E}">
        <p14:creationId xmlns:p14="http://schemas.microsoft.com/office/powerpoint/2010/main" val="161648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idx="1"/>
          </p:nvPr>
        </p:nvSpPr>
        <p:spPr>
          <a:prstGeom prst="rect">
            <a:avLst/>
          </a:prstGeom>
        </p:spPr>
        <p:txBody>
          <a:bodyPr>
            <a:normAutofit/>
          </a:bodyPr>
          <a:lstStyle/>
          <a:p>
            <a:r>
              <a:rPr lang="en-US" sz="2667" dirty="0"/>
              <a:t>PAMs should evolve in parallel with development of safeguards systems</a:t>
            </a:r>
            <a:endParaRPr lang="en-GB" sz="2667" dirty="0"/>
          </a:p>
          <a:p>
            <a:r>
              <a:rPr lang="en-US" sz="2667" dirty="0"/>
              <a:t>Cross-sectorial and multi-stakeholders process, with various related challenges</a:t>
            </a:r>
          </a:p>
          <a:p>
            <a:r>
              <a:rPr lang="en-US" sz="2667" dirty="0"/>
              <a:t>Political implications</a:t>
            </a:r>
          </a:p>
          <a:p>
            <a:r>
              <a:rPr lang="en-US" sz="2667" dirty="0"/>
              <a:t>Scale of implementation and multiple levels of governance</a:t>
            </a:r>
          </a:p>
          <a:p>
            <a:r>
              <a:rPr lang="en-US" sz="2667" dirty="0"/>
              <a:t>Identifying sources of finance to implement PAMs</a:t>
            </a:r>
          </a:p>
          <a:p>
            <a:r>
              <a:rPr lang="en-US" sz="2667" dirty="0"/>
              <a:t>Monitoring system for PAMs implementation</a:t>
            </a:r>
            <a:endParaRPr lang="en-GB" sz="2667" dirty="0"/>
          </a:p>
        </p:txBody>
      </p:sp>
      <p:sp>
        <p:nvSpPr>
          <p:cNvPr id="2" name="Title 1"/>
          <p:cNvSpPr>
            <a:spLocks noGrp="1"/>
          </p:cNvSpPr>
          <p:nvPr>
            <p:ph type="title"/>
          </p:nvPr>
        </p:nvSpPr>
        <p:spPr/>
        <p:txBody>
          <a:bodyPr>
            <a:normAutofit/>
          </a:bodyPr>
          <a:lstStyle/>
          <a:p>
            <a:r>
              <a:rPr lang="de-CH" dirty="0"/>
              <a:t>Issues to consider</a:t>
            </a:r>
            <a:endParaRPr lang="en-US" dirty="0"/>
          </a:p>
        </p:txBody>
      </p:sp>
    </p:spTree>
    <p:extLst>
      <p:ext uri="{BB962C8B-B14F-4D97-AF65-F5344CB8AC3E}">
        <p14:creationId xmlns:p14="http://schemas.microsoft.com/office/powerpoint/2010/main" val="231634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CH" dirty="0"/>
              <a:t>Exercice 1: Identifying a comprehensive set of PAMs</a:t>
            </a:r>
            <a:endParaRPr lang="en-US" dirty="0"/>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876133429"/>
              </p:ext>
            </p:extLst>
          </p:nvPr>
        </p:nvGraphicFramePr>
        <p:xfrm>
          <a:off x="0" y="1080001"/>
          <a:ext cx="12192000" cy="5776338"/>
        </p:xfrm>
        <a:graphic>
          <a:graphicData uri="http://schemas.openxmlformats.org/presentationml/2006/ole">
            <mc:AlternateContent xmlns:mc="http://schemas.openxmlformats.org/markup-compatibility/2006">
              <mc:Choice xmlns:v="urn:schemas-microsoft-com:vml" Requires="v">
                <p:oleObj spid="_x0000_s1033" name="Presentation" r:id="rId5" imgW="5730112" imgH="3223259" progId="PowerPoint.Show.12">
                  <p:embed/>
                </p:oleObj>
              </mc:Choice>
              <mc:Fallback>
                <p:oleObj name="Presentation" r:id="rId5" imgW="5730112" imgH="3223259" progId="PowerPoint.Show.12">
                  <p:embed/>
                  <p:pic>
                    <p:nvPicPr>
                      <p:cNvPr id="0" name=""/>
                      <p:cNvPicPr/>
                      <p:nvPr/>
                    </p:nvPicPr>
                    <p:blipFill>
                      <a:blip r:embed="rId6"/>
                      <a:stretch>
                        <a:fillRect/>
                      </a:stretch>
                    </p:blipFill>
                    <p:spPr>
                      <a:xfrm>
                        <a:off x="0" y="1080001"/>
                        <a:ext cx="12192000" cy="5776338"/>
                      </a:xfrm>
                      <a:prstGeom prst="rect">
                        <a:avLst/>
                      </a:prstGeom>
                    </p:spPr>
                  </p:pic>
                </p:oleObj>
              </mc:Fallback>
            </mc:AlternateContent>
          </a:graphicData>
        </a:graphic>
      </p:graphicFrame>
    </p:spTree>
    <p:extLst>
      <p:ext uri="{BB962C8B-B14F-4D97-AF65-F5344CB8AC3E}">
        <p14:creationId xmlns:p14="http://schemas.microsoft.com/office/powerpoint/2010/main" val="160528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de-CH" dirty="0"/>
              <a:t>Exercice 2: Developping a specific PAM</a:t>
            </a: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529020610"/>
              </p:ext>
            </p:extLst>
          </p:nvPr>
        </p:nvGraphicFramePr>
        <p:xfrm>
          <a:off x="672307" y="1080001"/>
          <a:ext cx="11353468" cy="5777999"/>
        </p:xfrm>
        <a:graphic>
          <a:graphicData uri="http://schemas.openxmlformats.org/presentationml/2006/ole">
            <mc:AlternateContent xmlns:mc="http://schemas.openxmlformats.org/markup-compatibility/2006">
              <mc:Choice xmlns:v="urn:schemas-microsoft-com:vml" Requires="v">
                <p:oleObj spid="_x0000_s2056" name="Presentation" r:id="rId5" imgW="6094386" imgH="3427372" progId="PowerPoint.Show.12">
                  <p:embed/>
                </p:oleObj>
              </mc:Choice>
              <mc:Fallback>
                <p:oleObj name="Presentation" r:id="rId5" imgW="6094386" imgH="3427372" progId="PowerPoint.Show.12">
                  <p:embed/>
                  <p:pic>
                    <p:nvPicPr>
                      <p:cNvPr id="0" name=""/>
                      <p:cNvPicPr/>
                      <p:nvPr/>
                    </p:nvPicPr>
                    <p:blipFill>
                      <a:blip r:embed="rId6"/>
                      <a:stretch>
                        <a:fillRect/>
                      </a:stretch>
                    </p:blipFill>
                    <p:spPr>
                      <a:xfrm>
                        <a:off x="672307" y="1080001"/>
                        <a:ext cx="11353468" cy="5777999"/>
                      </a:xfrm>
                      <a:prstGeom prst="rect">
                        <a:avLst/>
                      </a:prstGeom>
                    </p:spPr>
                  </p:pic>
                </p:oleObj>
              </mc:Fallback>
            </mc:AlternateContent>
          </a:graphicData>
        </a:graphic>
      </p:graphicFrame>
    </p:spTree>
    <p:extLst>
      <p:ext uri="{BB962C8B-B14F-4D97-AF65-F5344CB8AC3E}">
        <p14:creationId xmlns:p14="http://schemas.microsoft.com/office/powerpoint/2010/main" val="2122522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GB" dirty="0"/>
              <a:t>PAMS are actions taken to support the implementation of REDD+ activities. There are a central part of NSAP</a:t>
            </a:r>
          </a:p>
          <a:p>
            <a:r>
              <a:rPr lang="en-GB" dirty="0"/>
              <a:t>To identify appropriate PAMs it is necessary to analyse direct and indirect drivers and use appropriate decision-support tools</a:t>
            </a:r>
          </a:p>
          <a:p>
            <a:r>
              <a:rPr lang="en-GB" dirty="0"/>
              <a:t>Designing PAMs is a strategic process. There are a range of factors that need to be taken into consideration when implementing PAMs</a:t>
            </a:r>
          </a:p>
          <a:p>
            <a:pPr marL="0" indent="0">
              <a:buNone/>
            </a:pPr>
            <a:endParaRPr lang="en-US" dirty="0"/>
          </a:p>
        </p:txBody>
      </p:sp>
      <p:sp>
        <p:nvSpPr>
          <p:cNvPr id="4" name="Title 3"/>
          <p:cNvSpPr>
            <a:spLocks noGrp="1"/>
          </p:cNvSpPr>
          <p:nvPr>
            <p:ph type="title"/>
          </p:nvPr>
        </p:nvSpPr>
        <p:spPr/>
        <p:txBody>
          <a:bodyPr/>
          <a:lstStyle/>
          <a:p>
            <a:r>
              <a:rPr lang="de-DE" dirty="0"/>
              <a:t>TAKE HOME MESSAGES</a:t>
            </a:r>
            <a:endParaRPr lang="en-US" dirty="0"/>
          </a:p>
        </p:txBody>
      </p:sp>
    </p:spTree>
    <p:extLst>
      <p:ext uri="{BB962C8B-B14F-4D97-AF65-F5344CB8AC3E}">
        <p14:creationId xmlns:p14="http://schemas.microsoft.com/office/powerpoint/2010/main" val="274649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1800" dirty="0"/>
              <a:t>UNEP. 2014. Forests in a Changing Climate: A Sourcebook for Integrating REDD+ into Academic </a:t>
            </a:r>
            <a:r>
              <a:rPr lang="en-US" sz="1800" dirty="0" err="1"/>
              <a:t>Programmes</a:t>
            </a:r>
            <a:r>
              <a:rPr lang="en-US" sz="1800" dirty="0"/>
              <a:t>. United Nations Environment </a:t>
            </a:r>
            <a:r>
              <a:rPr lang="en-US" sz="1800" dirty="0" err="1"/>
              <a:t>Programme</a:t>
            </a:r>
            <a:r>
              <a:rPr lang="en-US" sz="1800" dirty="0"/>
              <a:t>. Nairobi, Kenya.</a:t>
            </a:r>
            <a:br>
              <a:rPr lang="en-US" sz="1800" dirty="0"/>
            </a:br>
            <a:r>
              <a:rPr lang="en-US" sz="1800" dirty="0">
                <a:hlinkClick r:id="rId2"/>
              </a:rPr>
              <a:t>http://www.unep.org/Training/docs/Forest_in_a_Changing_Climate.pdf</a:t>
            </a:r>
            <a:r>
              <a:rPr lang="en-US" sz="1800" dirty="0"/>
              <a:t> </a:t>
            </a:r>
          </a:p>
          <a:p>
            <a:r>
              <a:rPr lang="en-US" sz="1800" dirty="0"/>
              <a:t>UNEP. 2015. REDD+ Academy Learning Journal. Edition 1. </a:t>
            </a:r>
            <a:br>
              <a:rPr lang="en-US" sz="1800" dirty="0"/>
            </a:br>
            <a:r>
              <a:rPr lang="en-US" sz="1800" u="sng" dirty="0">
                <a:hlinkClick r:id="rId3"/>
              </a:rPr>
              <a:t>www.un-redd.org/REDDAcademy</a:t>
            </a:r>
            <a:r>
              <a:rPr lang="en-US" sz="1800" u="sng" dirty="0"/>
              <a:t> </a:t>
            </a:r>
            <a:endParaRPr lang="en-US" sz="1800" dirty="0"/>
          </a:p>
        </p:txBody>
      </p:sp>
      <p:sp>
        <p:nvSpPr>
          <p:cNvPr id="4" name="Title 3"/>
          <p:cNvSpPr>
            <a:spLocks noGrp="1"/>
          </p:cNvSpPr>
          <p:nvPr>
            <p:ph type="title"/>
          </p:nvPr>
        </p:nvSpPr>
        <p:spPr/>
        <p:txBody>
          <a:bodyPr>
            <a:normAutofit/>
          </a:bodyPr>
          <a:lstStyle/>
          <a:p>
            <a:r>
              <a:rPr lang="de-DE" dirty="0"/>
              <a:t>References</a:t>
            </a:r>
            <a:endParaRPr lang="en-US" dirty="0"/>
          </a:p>
        </p:txBody>
      </p:sp>
    </p:spTree>
    <p:extLst>
      <p:ext uri="{BB962C8B-B14F-4D97-AF65-F5344CB8AC3E}">
        <p14:creationId xmlns:p14="http://schemas.microsoft.com/office/powerpoint/2010/main" val="56297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315021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398456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4600" dirty="0"/>
              <a:t>Module 2: REDD+ in Climate Change Context</a:t>
            </a:r>
            <a:endParaRPr lang="en-US" sz="4600" dirty="0"/>
          </a:p>
        </p:txBody>
      </p:sp>
      <p:sp>
        <p:nvSpPr>
          <p:cNvPr id="3" name="Subtitle 2"/>
          <p:cNvSpPr>
            <a:spLocks noGrp="1"/>
          </p:cNvSpPr>
          <p:nvPr>
            <p:ph type="subTitle" idx="1"/>
          </p:nvPr>
        </p:nvSpPr>
        <p:spPr/>
        <p:txBody>
          <a:bodyPr>
            <a:normAutofit/>
          </a:bodyPr>
          <a:lstStyle/>
          <a:p>
            <a:pPr>
              <a:lnSpc>
                <a:spcPct val="150000"/>
              </a:lnSpc>
            </a:pPr>
            <a:r>
              <a:rPr lang="de-DE" sz="3600" dirty="0"/>
              <a:t>SECTION II: </a:t>
            </a:r>
            <a:r>
              <a:rPr lang="en-US" sz="3600" dirty="0"/>
              <a:t>ASSESSING CURRENT CONDITIONS OF REDD+</a:t>
            </a:r>
          </a:p>
          <a:p>
            <a:pPr>
              <a:lnSpc>
                <a:spcPct val="150000"/>
              </a:lnSpc>
            </a:pPr>
            <a:r>
              <a:rPr lang="en-US" sz="3500" dirty="0">
                <a:solidFill>
                  <a:srgbClr val="FFC000"/>
                </a:solidFill>
              </a:rPr>
              <a:t>2.3.	National Forest Monitoring Systems (NFMS) for REDD+</a:t>
            </a:r>
          </a:p>
        </p:txBody>
      </p:sp>
    </p:spTree>
    <p:extLst>
      <p:ext uri="{BB962C8B-B14F-4D97-AF65-F5344CB8AC3E}">
        <p14:creationId xmlns:p14="http://schemas.microsoft.com/office/powerpoint/2010/main" val="198110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807871" y="2754690"/>
            <a:ext cx="6834947" cy="1325563"/>
          </a:xfrm>
        </p:spPr>
        <p:txBody>
          <a:bodyPr>
            <a:normAutofit/>
          </a:bodyPr>
          <a:lstStyle/>
          <a:p>
            <a:pPr algn="ctr"/>
            <a:r>
              <a:rPr lang="de-DE" dirty="0"/>
              <a:t>REDD+ in Climate Change Context (REDD+)</a:t>
            </a:r>
            <a:endParaRPr lang="en-US" dirty="0"/>
          </a:p>
        </p:txBody>
      </p:sp>
      <p:sp>
        <p:nvSpPr>
          <p:cNvPr id="4" name="Rectangle 3"/>
          <p:cNvSpPr/>
          <p:nvPr/>
        </p:nvSpPr>
        <p:spPr>
          <a:xfrm>
            <a:off x="1761564" y="200203"/>
            <a:ext cx="10082093" cy="6831101"/>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200" b="1" dirty="0">
                <a:solidFill>
                  <a:schemeClr val="bg2">
                    <a:lumMod val="10000"/>
                  </a:schemeClr>
                </a:solidFill>
              </a:rPr>
              <a:t>ENABLING ENVIRONMENT OF REDD+</a:t>
            </a:r>
            <a:endParaRPr lang="en-US" sz="2200" dirty="0">
              <a:solidFill>
                <a:schemeClr val="bg2">
                  <a:lumMod val="10000"/>
                </a:schemeClr>
              </a:solidFill>
            </a:endParaRPr>
          </a:p>
          <a:p>
            <a:pPr lvl="1">
              <a:lnSpc>
                <a:spcPct val="105000"/>
              </a:lnSpc>
            </a:pPr>
            <a:r>
              <a:rPr lang="en-US" dirty="0"/>
              <a:t>1.1. Forests, Forest Carbon and Climate Change</a:t>
            </a:r>
          </a:p>
          <a:p>
            <a:pPr lvl="1">
              <a:lnSpc>
                <a:spcPct val="105000"/>
              </a:lnSpc>
            </a:pPr>
            <a:r>
              <a:rPr lang="en-US" dirty="0"/>
              <a:t>1.2.	Fundamentals of REDD+ and the UNFCCC</a:t>
            </a:r>
          </a:p>
          <a:p>
            <a:pPr lvl="1">
              <a:lnSpc>
                <a:spcPct val="105000"/>
              </a:lnSpc>
            </a:pPr>
            <a:r>
              <a:rPr lang="en-US" dirty="0"/>
              <a:t>1.3.	Stakeholder Engagement</a:t>
            </a:r>
          </a:p>
          <a:p>
            <a:pPr marL="400050" lvl="0" indent="-400050">
              <a:lnSpc>
                <a:spcPct val="105000"/>
              </a:lnSpc>
              <a:spcBef>
                <a:spcPts val="600"/>
              </a:spcBef>
              <a:buFont typeface="+mj-lt"/>
              <a:buAutoNum type="romanUcPeriod"/>
            </a:pPr>
            <a:r>
              <a:rPr lang="en-US" sz="2200" b="1" dirty="0">
                <a:solidFill>
                  <a:schemeClr val="bg2">
                    <a:lumMod val="10000"/>
                  </a:schemeClr>
                </a:solidFill>
              </a:rPr>
              <a:t>ASSESSING CURRENT CONDITIONS OF REDD+</a:t>
            </a:r>
            <a:endParaRPr lang="en-US" sz="2200" dirty="0">
              <a:solidFill>
                <a:schemeClr val="bg2">
                  <a:lumMod val="10000"/>
                </a:schemeClr>
              </a:solidFill>
            </a:endParaRPr>
          </a:p>
          <a:p>
            <a:pPr lvl="1">
              <a:lnSpc>
                <a:spcPct val="105000"/>
              </a:lnSpc>
            </a:pPr>
            <a:r>
              <a:rPr lang="en-US" dirty="0"/>
              <a:t>2.1.	Drivers of Deforestation and Forest Degradation</a:t>
            </a:r>
          </a:p>
          <a:p>
            <a:pPr lvl="1">
              <a:lnSpc>
                <a:spcPct val="105000"/>
              </a:lnSpc>
            </a:pPr>
            <a:r>
              <a:rPr lang="en-US" dirty="0"/>
              <a:t>2.2.	Fundamentals of Forest (Emission) Reference Levels</a:t>
            </a:r>
          </a:p>
          <a:p>
            <a:pPr lvl="1">
              <a:lnSpc>
                <a:spcPct val="105000"/>
              </a:lnSpc>
            </a:pPr>
            <a:r>
              <a:rPr lang="en-US" dirty="0"/>
              <a:t>2.3.	National Forest Monitoring Systems (NFMS) for REDD+</a:t>
            </a:r>
          </a:p>
          <a:p>
            <a:pPr marL="400050" lvl="0" indent="-400050">
              <a:lnSpc>
                <a:spcPct val="105000"/>
              </a:lnSpc>
              <a:spcBef>
                <a:spcPts val="600"/>
              </a:spcBef>
              <a:buFont typeface="+mj-lt"/>
              <a:buAutoNum type="romanUcPeriod"/>
            </a:pPr>
            <a:r>
              <a:rPr lang="en-US" sz="2200" b="1" dirty="0">
                <a:solidFill>
                  <a:schemeClr val="bg2">
                    <a:lumMod val="10000"/>
                  </a:schemeClr>
                </a:solidFill>
              </a:rPr>
              <a:t>ANALYZING FUTURE OPTIONS FOR REDD+</a:t>
            </a:r>
            <a:endParaRPr lang="en-US" sz="2200" dirty="0">
              <a:solidFill>
                <a:schemeClr val="bg2">
                  <a:lumMod val="10000"/>
                </a:schemeClr>
              </a:solidFill>
            </a:endParaRPr>
          </a:p>
          <a:p>
            <a:pPr lvl="1">
              <a:lnSpc>
                <a:spcPct val="105000"/>
              </a:lnSpc>
            </a:pPr>
            <a:r>
              <a:rPr lang="en-US" b="1" dirty="0">
                <a:solidFill>
                  <a:srgbClr val="FF0000"/>
                </a:solidFill>
              </a:rPr>
              <a:t>3.1.	Policies and Measures for REDD+ Implementation</a:t>
            </a:r>
          </a:p>
          <a:p>
            <a:pPr lvl="1">
              <a:lnSpc>
                <a:spcPct val="105000"/>
              </a:lnSpc>
            </a:pPr>
            <a:r>
              <a:rPr lang="en-US" dirty="0">
                <a:solidFill>
                  <a:schemeClr val="bg2">
                    <a:lumMod val="10000"/>
                  </a:schemeClr>
                </a:solidFill>
              </a:rPr>
              <a:t>3.2.	REDD+ Safeguards under the UNFCCC</a:t>
            </a:r>
          </a:p>
          <a:p>
            <a:pPr lvl="1">
              <a:lnSpc>
                <a:spcPct val="105000"/>
              </a:lnSpc>
            </a:pPr>
            <a:r>
              <a:rPr lang="en-US" dirty="0">
                <a:solidFill>
                  <a:schemeClr val="bg2">
                    <a:lumMod val="10000"/>
                  </a:schemeClr>
                </a:solidFill>
              </a:rPr>
              <a:t>3.3.	The Costs and Benefits of REDD+</a:t>
            </a:r>
          </a:p>
          <a:p>
            <a:pPr marL="400050" lvl="0" indent="-400050">
              <a:lnSpc>
                <a:spcPct val="105000"/>
              </a:lnSpc>
              <a:spcBef>
                <a:spcPts val="600"/>
              </a:spcBef>
              <a:buFont typeface="+mj-lt"/>
              <a:buAutoNum type="romanUcPeriod"/>
            </a:pPr>
            <a:r>
              <a:rPr lang="en-US" sz="2200" b="1" dirty="0">
                <a:solidFill>
                  <a:schemeClr val="bg2">
                    <a:lumMod val="10000"/>
                  </a:schemeClr>
                </a:solidFill>
              </a:rPr>
              <a:t>DEVELOPING REDD+ STRATEGIES AND ACTION PLANS</a:t>
            </a:r>
            <a:endParaRPr lang="en-US" sz="2200" dirty="0">
              <a:solidFill>
                <a:schemeClr val="bg2">
                  <a:lumMod val="10000"/>
                </a:schemeClr>
              </a:solidFill>
            </a:endParaRPr>
          </a:p>
          <a:p>
            <a:pPr lvl="1">
              <a:lnSpc>
                <a:spcPct val="105000"/>
              </a:lnSpc>
            </a:pPr>
            <a:r>
              <a:rPr lang="en-US" dirty="0">
                <a:solidFill>
                  <a:schemeClr val="bg2">
                    <a:lumMod val="10000"/>
                  </a:schemeClr>
                </a:solidFill>
              </a:rPr>
              <a:t>4.1.	</a:t>
            </a:r>
            <a:r>
              <a:rPr lang="en-US">
                <a:solidFill>
                  <a:schemeClr val="bg2">
                    <a:lumMod val="10000"/>
                  </a:schemeClr>
                </a:solidFill>
              </a:rPr>
              <a:t>Negotiation in REDD+</a:t>
            </a:r>
            <a:endParaRPr lang="en-US" dirty="0">
              <a:solidFill>
                <a:schemeClr val="bg2">
                  <a:lumMod val="10000"/>
                </a:schemeClr>
              </a:solidFill>
            </a:endParaRPr>
          </a:p>
          <a:p>
            <a:pPr lvl="1">
              <a:lnSpc>
                <a:spcPct val="105000"/>
              </a:lnSpc>
            </a:pPr>
            <a:r>
              <a:rPr lang="en-US" dirty="0">
                <a:solidFill>
                  <a:schemeClr val="bg2">
                    <a:lumMod val="10000"/>
                  </a:schemeClr>
                </a:solidFill>
              </a:rPr>
              <a:t>4.2.	National Strategies and Action Plans</a:t>
            </a:r>
          </a:p>
          <a:p>
            <a:pPr lvl="1">
              <a:lnSpc>
                <a:spcPct val="105000"/>
              </a:lnSpc>
            </a:pPr>
            <a:r>
              <a:rPr lang="en-US" dirty="0">
                <a:solidFill>
                  <a:schemeClr val="bg2">
                    <a:lumMod val="10000"/>
                  </a:schemeClr>
                </a:solidFill>
              </a:rPr>
              <a:t>4.3.	Approaches for Incentive Allocation System</a:t>
            </a:r>
          </a:p>
          <a:p>
            <a:pPr marL="400050" lvl="0" indent="-400050">
              <a:lnSpc>
                <a:spcPct val="105000"/>
              </a:lnSpc>
              <a:spcBef>
                <a:spcPts val="600"/>
              </a:spcBef>
              <a:buFont typeface="+mj-lt"/>
              <a:buAutoNum type="romanUcPeriod"/>
            </a:pPr>
            <a:r>
              <a:rPr lang="en-US" sz="2200" b="1" dirty="0">
                <a:solidFill>
                  <a:schemeClr val="bg2">
                    <a:lumMod val="10000"/>
                  </a:schemeClr>
                </a:solidFill>
              </a:rPr>
              <a:t>MONITORING, EVALUATION AND ADAPTATION</a:t>
            </a:r>
            <a:endParaRPr lang="en-US" sz="2200" dirty="0">
              <a:solidFill>
                <a:schemeClr val="bg2">
                  <a:lumMod val="10000"/>
                </a:schemeClr>
              </a:solidFill>
            </a:endParaRPr>
          </a:p>
          <a:p>
            <a:pPr lvl="1">
              <a:lnSpc>
                <a:spcPct val="105000"/>
              </a:lnSpc>
            </a:pPr>
            <a:r>
              <a:rPr lang="en-US" dirty="0">
                <a:solidFill>
                  <a:schemeClr val="bg2">
                    <a:lumMod val="10000"/>
                  </a:schemeClr>
                </a:solidFill>
              </a:rPr>
              <a:t>5.1.	Establish M&amp;E Framework for REDD+ Action Plan</a:t>
            </a:r>
          </a:p>
          <a:p>
            <a:pPr lvl="1">
              <a:lnSpc>
                <a:spcPct val="105000"/>
              </a:lnSpc>
            </a:pPr>
            <a:r>
              <a:rPr lang="en-US" dirty="0">
                <a:solidFill>
                  <a:schemeClr val="bg2">
                    <a:lumMod val="10000"/>
                  </a:schemeClr>
                </a:solidFill>
              </a:rPr>
              <a:t>5.2.	Monitor and Measure Implementation Progress</a:t>
            </a:r>
          </a:p>
          <a:p>
            <a:pPr lvl="1">
              <a:lnSpc>
                <a:spcPct val="105000"/>
              </a:lnSpc>
            </a:pPr>
            <a:r>
              <a:rPr lang="en-US" dirty="0">
                <a:solidFill>
                  <a:schemeClr val="bg2">
                    <a:lumMod val="10000"/>
                  </a:schemeClr>
                </a:solidFill>
              </a:rPr>
              <a:t>5.3.	Evaluate, Report and Adapt </a:t>
            </a:r>
          </a:p>
          <a:p>
            <a:pPr lvl="1">
              <a:lnSpc>
                <a:spcPct val="105000"/>
              </a:lnSpc>
            </a:pPr>
            <a:endParaRPr lang="en-US" dirty="0"/>
          </a:p>
        </p:txBody>
      </p:sp>
      <p:sp>
        <p:nvSpPr>
          <p:cNvPr id="5" name="Right Arrow 4"/>
          <p:cNvSpPr>
            <a:spLocks noChangeArrowheads="1"/>
          </p:cNvSpPr>
          <p:nvPr/>
        </p:nvSpPr>
        <p:spPr bwMode="auto">
          <a:xfrm>
            <a:off x="1761564" y="3196912"/>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74068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4155131984"/>
                    </a:ext>
                  </a:extLst>
                </a:gridCol>
                <a:gridCol w="3581447">
                  <a:extLst>
                    <a:ext uri="{9D8B030D-6E8A-4147-A177-3AD203B41FA5}">
                      <a16:colId xmlns=""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60904169"/>
                    </a:ext>
                  </a:extLst>
                </a:gridCol>
                <a:gridCol w="3607953">
                  <a:extLst>
                    <a:ext uri="{9D8B030D-6E8A-4147-A177-3AD203B41FA5}">
                      <a16:colId xmlns=""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 xmlns:a16="http://schemas.microsoft.com/office/drawing/2014/main" val="1770384977"/>
                  </a:ext>
                </a:extLst>
              </a:tr>
            </a:tbl>
          </a:graphicData>
        </a:graphic>
      </p:graphicFrame>
    </p:spTree>
    <p:extLst>
      <p:ext uri="{BB962C8B-B14F-4D97-AF65-F5344CB8AC3E}">
        <p14:creationId xmlns:p14="http://schemas.microsoft.com/office/powerpoint/2010/main" val="226845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a:t>Learning Objectives</a:t>
            </a:r>
            <a:endParaRPr lang="en-US" dirty="0"/>
          </a:p>
        </p:txBody>
      </p:sp>
      <p:sp>
        <p:nvSpPr>
          <p:cNvPr id="6" name="Content Placeholder 5"/>
          <p:cNvSpPr>
            <a:spLocks noGrp="1"/>
          </p:cNvSpPr>
          <p:nvPr>
            <p:ph idx="1"/>
          </p:nvPr>
        </p:nvSpPr>
        <p:spPr/>
        <p:txBody>
          <a:bodyPr/>
          <a:lstStyle/>
          <a:p>
            <a:pPr marL="0" indent="0">
              <a:buNone/>
            </a:pPr>
            <a:r>
              <a:rPr lang="en-GB" dirty="0"/>
              <a:t>By the end of this session, students will be able to:</a:t>
            </a:r>
          </a:p>
          <a:p>
            <a:r>
              <a:rPr lang="en-US" dirty="0"/>
              <a:t>Define PAMs in the context of REDD+;</a:t>
            </a:r>
          </a:p>
          <a:p>
            <a:r>
              <a:rPr lang="en-US" dirty="0"/>
              <a:t>Explain the relationship between PAMs and the 5 REDD+ activities;</a:t>
            </a:r>
          </a:p>
          <a:p>
            <a:r>
              <a:rPr lang="en-US" dirty="0"/>
              <a:t>Describe what factors will guide the design, implementation and choice of appropriate PAMs;</a:t>
            </a:r>
          </a:p>
          <a:p>
            <a:r>
              <a:rPr lang="en-US" dirty="0"/>
              <a:t>Describe the process and importance of monitoring the impact and effectiveness of PAMs.</a:t>
            </a:r>
          </a:p>
        </p:txBody>
      </p:sp>
    </p:spTree>
    <p:extLst>
      <p:ext uri="{BB962C8B-B14F-4D97-AF65-F5344CB8AC3E}">
        <p14:creationId xmlns:p14="http://schemas.microsoft.com/office/powerpoint/2010/main" val="283368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idx="1"/>
          </p:nvPr>
        </p:nvSpPr>
        <p:spPr>
          <a:prstGeom prst="rect">
            <a:avLst/>
          </a:prstGeom>
        </p:spPr>
        <p:txBody>
          <a:bodyPr>
            <a:normAutofit/>
          </a:bodyPr>
          <a:lstStyle/>
          <a:p>
            <a:pPr>
              <a:lnSpc>
                <a:spcPct val="110000"/>
              </a:lnSpc>
              <a:spcBef>
                <a:spcPts val="267"/>
              </a:spcBef>
              <a:spcAft>
                <a:spcPct val="40000"/>
              </a:spcAft>
            </a:pPr>
            <a:r>
              <a:rPr lang="en-GB" sz="3067" dirty="0"/>
              <a:t>PA</a:t>
            </a:r>
            <a:r>
              <a:rPr lang="en-GB" dirty="0"/>
              <a:t>Ms - actions or interventions taken to support REDD+ activities (reducing emissions, conservation, sustainable management and enhancement)</a:t>
            </a:r>
          </a:p>
          <a:p>
            <a:pPr>
              <a:lnSpc>
                <a:spcPct val="110000"/>
              </a:lnSpc>
              <a:spcBef>
                <a:spcPts val="267"/>
              </a:spcBef>
              <a:spcAft>
                <a:spcPct val="40000"/>
              </a:spcAft>
            </a:pPr>
            <a:r>
              <a:rPr lang="en-GB" dirty="0"/>
              <a:t>Central part of the NSAP: answering the “why”</a:t>
            </a:r>
          </a:p>
          <a:p>
            <a:pPr lvl="1">
              <a:lnSpc>
                <a:spcPct val="110000"/>
              </a:lnSpc>
              <a:spcBef>
                <a:spcPts val="267"/>
              </a:spcBef>
              <a:spcAft>
                <a:spcPct val="40000"/>
              </a:spcAft>
            </a:pPr>
            <a:r>
              <a:rPr lang="en-GB" sz="2267" dirty="0"/>
              <a:t>Anchored in the drivers and barriers analysis</a:t>
            </a:r>
          </a:p>
          <a:p>
            <a:pPr lvl="1">
              <a:lnSpc>
                <a:spcPct val="110000"/>
              </a:lnSpc>
              <a:spcBef>
                <a:spcPts val="267"/>
              </a:spcBef>
              <a:spcAft>
                <a:spcPct val="40000"/>
              </a:spcAft>
            </a:pPr>
            <a:r>
              <a:rPr lang="en-GB" sz="2267" dirty="0"/>
              <a:t>Set of policies, laws, regulations, practices, programmes, incentive systems…</a:t>
            </a:r>
          </a:p>
          <a:p>
            <a:pPr lvl="1">
              <a:lnSpc>
                <a:spcPct val="110000"/>
              </a:lnSpc>
              <a:spcBef>
                <a:spcPts val="267"/>
              </a:spcBef>
              <a:spcAft>
                <a:spcPct val="40000"/>
              </a:spcAft>
            </a:pPr>
            <a:r>
              <a:rPr lang="en-GB" sz="2267" dirty="0"/>
              <a:t>Can be direct or enabling</a:t>
            </a:r>
          </a:p>
          <a:p>
            <a:pPr>
              <a:lnSpc>
                <a:spcPct val="110000"/>
              </a:lnSpc>
              <a:spcBef>
                <a:spcPts val="267"/>
              </a:spcBef>
              <a:spcAft>
                <a:spcPct val="40000"/>
              </a:spcAft>
            </a:pPr>
            <a:endParaRPr lang="en-GB" sz="2667" dirty="0"/>
          </a:p>
        </p:txBody>
      </p:sp>
      <p:sp>
        <p:nvSpPr>
          <p:cNvPr id="2" name="Title 1"/>
          <p:cNvSpPr>
            <a:spLocks noGrp="1"/>
          </p:cNvSpPr>
          <p:nvPr>
            <p:ph type="title"/>
          </p:nvPr>
        </p:nvSpPr>
        <p:spPr/>
        <p:txBody>
          <a:bodyPr>
            <a:normAutofit/>
          </a:bodyPr>
          <a:lstStyle/>
          <a:p>
            <a:r>
              <a:rPr lang="de-CH" dirty="0"/>
              <a:t>What are policies and measures?</a:t>
            </a:r>
            <a:endParaRPr lang="en-US" dirty="0"/>
          </a:p>
        </p:txBody>
      </p:sp>
    </p:spTree>
    <p:extLst>
      <p:ext uri="{BB962C8B-B14F-4D97-AF65-F5344CB8AC3E}">
        <p14:creationId xmlns:p14="http://schemas.microsoft.com/office/powerpoint/2010/main" val="353322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idx="1"/>
          </p:nvPr>
        </p:nvSpPr>
        <p:spPr>
          <a:prstGeom prst="rect">
            <a:avLst/>
          </a:prstGeom>
        </p:spPr>
        <p:txBody>
          <a:bodyPr>
            <a:normAutofit fontScale="85000" lnSpcReduction="10000"/>
          </a:bodyPr>
          <a:lstStyle/>
          <a:p>
            <a:pPr marL="457200" lvl="1" indent="-457200">
              <a:lnSpc>
                <a:spcPct val="110000"/>
              </a:lnSpc>
              <a:spcBef>
                <a:spcPts val="267"/>
              </a:spcBef>
              <a:spcAft>
                <a:spcPct val="40000"/>
              </a:spcAft>
            </a:pPr>
            <a:r>
              <a:rPr lang="en-GB" sz="2800" dirty="0"/>
              <a:t>Funding of fire prevention programmes</a:t>
            </a:r>
          </a:p>
          <a:p>
            <a:pPr marL="457200" lvl="1" indent="-457200">
              <a:lnSpc>
                <a:spcPct val="110000"/>
              </a:lnSpc>
              <a:spcBef>
                <a:spcPts val="267"/>
              </a:spcBef>
              <a:spcAft>
                <a:spcPct val="40000"/>
              </a:spcAft>
            </a:pPr>
            <a:r>
              <a:rPr lang="en-GB" sz="2800" dirty="0"/>
              <a:t>Implementation of sustainable biomass energy programmes</a:t>
            </a:r>
          </a:p>
          <a:p>
            <a:pPr marL="457200" lvl="1" indent="-457200">
              <a:lnSpc>
                <a:spcPct val="110000"/>
              </a:lnSpc>
              <a:spcBef>
                <a:spcPts val="267"/>
              </a:spcBef>
              <a:spcAft>
                <a:spcPct val="40000"/>
              </a:spcAft>
            </a:pPr>
            <a:r>
              <a:rPr lang="en-GB" sz="2800" dirty="0"/>
              <a:t>Strengthening of protected area networks and improved management (including community-based management)</a:t>
            </a:r>
          </a:p>
          <a:p>
            <a:pPr marL="457200" lvl="1" indent="-457200">
              <a:lnSpc>
                <a:spcPct val="110000"/>
              </a:lnSpc>
              <a:spcBef>
                <a:spcPts val="267"/>
              </a:spcBef>
              <a:spcAft>
                <a:spcPct val="40000"/>
              </a:spcAft>
            </a:pPr>
            <a:r>
              <a:rPr lang="en-GB" sz="2800" dirty="0"/>
              <a:t>Support to / enhance community forestry </a:t>
            </a:r>
          </a:p>
          <a:p>
            <a:pPr marL="457200" lvl="1" indent="-457200">
              <a:lnSpc>
                <a:spcPct val="110000"/>
              </a:lnSpc>
              <a:spcBef>
                <a:spcPts val="267"/>
              </a:spcBef>
              <a:spcAft>
                <a:spcPct val="40000"/>
              </a:spcAft>
            </a:pPr>
            <a:r>
              <a:rPr lang="en-GB" sz="2800" dirty="0"/>
              <a:t>Strengthening of forest law enforcement combined with improved forest monitoring</a:t>
            </a:r>
          </a:p>
          <a:p>
            <a:pPr marL="457200" lvl="1" indent="-457200">
              <a:lnSpc>
                <a:spcPct val="110000"/>
              </a:lnSpc>
              <a:spcBef>
                <a:spcPts val="267"/>
              </a:spcBef>
              <a:spcAft>
                <a:spcPct val="40000"/>
              </a:spcAft>
            </a:pPr>
            <a:r>
              <a:rPr lang="en-GB" sz="2800" dirty="0"/>
              <a:t>Removal of subsidies for deforestation and forest degradation and/or land clearance taxation (fiscal framework)</a:t>
            </a:r>
          </a:p>
          <a:p>
            <a:pPr marL="457200" lvl="1" indent="-457200">
              <a:lnSpc>
                <a:spcPct val="110000"/>
              </a:lnSpc>
              <a:spcBef>
                <a:spcPts val="267"/>
              </a:spcBef>
              <a:spcAft>
                <a:spcPct val="40000"/>
              </a:spcAft>
            </a:pPr>
            <a:r>
              <a:rPr lang="en-GB" sz="2800" dirty="0"/>
              <a:t>Incentivizing agroforestry or plantations as alternate sources of wood with payments for environmental services or easy access to land title</a:t>
            </a:r>
          </a:p>
        </p:txBody>
      </p:sp>
      <p:sp>
        <p:nvSpPr>
          <p:cNvPr id="2" name="Title 1"/>
          <p:cNvSpPr>
            <a:spLocks noGrp="1"/>
          </p:cNvSpPr>
          <p:nvPr>
            <p:ph type="title"/>
          </p:nvPr>
        </p:nvSpPr>
        <p:spPr/>
        <p:txBody>
          <a:bodyPr>
            <a:normAutofit/>
          </a:bodyPr>
          <a:lstStyle/>
          <a:p>
            <a:r>
              <a:rPr lang="de-CH" dirty="0"/>
              <a:t>Illustrations of policies and measures?</a:t>
            </a:r>
            <a:endParaRPr lang="en-US" dirty="0"/>
          </a:p>
        </p:txBody>
      </p:sp>
    </p:spTree>
    <p:extLst>
      <p:ext uri="{BB962C8B-B14F-4D97-AF65-F5344CB8AC3E}">
        <p14:creationId xmlns:p14="http://schemas.microsoft.com/office/powerpoint/2010/main" val="417139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idx="1"/>
          </p:nvPr>
        </p:nvSpPr>
        <p:spPr>
          <a:prstGeom prst="rect">
            <a:avLst/>
          </a:prstGeom>
        </p:spPr>
        <p:txBody>
          <a:bodyPr>
            <a:normAutofit/>
          </a:bodyPr>
          <a:lstStyle/>
          <a:p>
            <a:pPr>
              <a:lnSpc>
                <a:spcPct val="110000"/>
              </a:lnSpc>
              <a:spcBef>
                <a:spcPts val="267"/>
              </a:spcBef>
              <a:spcAft>
                <a:spcPct val="40000"/>
              </a:spcAft>
            </a:pPr>
            <a:r>
              <a:rPr lang="en-GB" sz="2667" dirty="0"/>
              <a:t>Qualitative and quantitative assessment of direct and indirect drivers</a:t>
            </a:r>
          </a:p>
          <a:p>
            <a:pPr>
              <a:lnSpc>
                <a:spcPct val="110000"/>
              </a:lnSpc>
              <a:spcBef>
                <a:spcPts val="267"/>
              </a:spcBef>
              <a:spcAft>
                <a:spcPct val="40000"/>
              </a:spcAft>
            </a:pPr>
            <a:r>
              <a:rPr lang="en-GB" sz="2667" dirty="0"/>
              <a:t>Using decision-support tools, for example:</a:t>
            </a:r>
          </a:p>
          <a:p>
            <a:pPr lvl="1">
              <a:lnSpc>
                <a:spcPct val="110000"/>
              </a:lnSpc>
              <a:spcBef>
                <a:spcPts val="267"/>
              </a:spcBef>
              <a:spcAft>
                <a:spcPct val="40000"/>
              </a:spcAft>
            </a:pPr>
            <a:r>
              <a:rPr lang="en-GB" dirty="0"/>
              <a:t>IDRISI </a:t>
            </a:r>
            <a:r>
              <a:rPr lang="en-GB" dirty="0" err="1"/>
              <a:t>Selva</a:t>
            </a:r>
            <a:r>
              <a:rPr lang="en-GB" dirty="0"/>
              <a:t> Land Change </a:t>
            </a:r>
            <a:r>
              <a:rPr lang="en-GB" dirty="0" err="1"/>
              <a:t>Modeler</a:t>
            </a:r>
            <a:r>
              <a:rPr lang="en-GB" dirty="0"/>
              <a:t> (LCM)</a:t>
            </a:r>
          </a:p>
          <a:p>
            <a:pPr lvl="1">
              <a:lnSpc>
                <a:spcPct val="110000"/>
              </a:lnSpc>
              <a:spcBef>
                <a:spcPts val="267"/>
              </a:spcBef>
              <a:spcAft>
                <a:spcPct val="40000"/>
              </a:spcAft>
            </a:pPr>
            <a:r>
              <a:rPr lang="en-GB" dirty="0"/>
              <a:t>The High Conservation Value Forest (HCVF) Toolkit</a:t>
            </a:r>
          </a:p>
          <a:p>
            <a:pPr lvl="1">
              <a:lnSpc>
                <a:spcPct val="110000"/>
              </a:lnSpc>
              <a:spcBef>
                <a:spcPts val="267"/>
              </a:spcBef>
              <a:spcAft>
                <a:spcPct val="40000"/>
              </a:spcAft>
            </a:pPr>
            <a:r>
              <a:rPr lang="en-GB" dirty="0"/>
              <a:t>World Bank Workbook for estimating opportunity cost of REDD+</a:t>
            </a:r>
          </a:p>
          <a:p>
            <a:pPr lvl="1">
              <a:lnSpc>
                <a:spcPct val="110000"/>
              </a:lnSpc>
              <a:spcBef>
                <a:spcPts val="267"/>
              </a:spcBef>
              <a:spcAft>
                <a:spcPct val="40000"/>
              </a:spcAft>
            </a:pPr>
            <a:r>
              <a:rPr lang="en-GB" dirty="0"/>
              <a:t>UN-REDD Benefit and Risks Tool (</a:t>
            </a:r>
            <a:r>
              <a:rPr lang="en-GB" dirty="0" err="1"/>
              <a:t>BeRT</a:t>
            </a:r>
            <a:r>
              <a:rPr lang="en-GB" dirty="0"/>
              <a:t>).</a:t>
            </a:r>
          </a:p>
          <a:p>
            <a:pPr lvl="1">
              <a:lnSpc>
                <a:spcPct val="110000"/>
              </a:lnSpc>
              <a:spcBef>
                <a:spcPts val="267"/>
              </a:spcBef>
              <a:spcAft>
                <a:spcPct val="40000"/>
              </a:spcAft>
            </a:pPr>
            <a:r>
              <a:rPr lang="en-GB" dirty="0"/>
              <a:t>Spatial mapping</a:t>
            </a:r>
          </a:p>
          <a:p>
            <a:pPr>
              <a:lnSpc>
                <a:spcPct val="110000"/>
              </a:lnSpc>
              <a:spcBef>
                <a:spcPts val="267"/>
              </a:spcBef>
              <a:spcAft>
                <a:spcPct val="40000"/>
              </a:spcAft>
            </a:pPr>
            <a:endParaRPr lang="en-GB" sz="2667" dirty="0"/>
          </a:p>
        </p:txBody>
      </p:sp>
      <p:sp>
        <p:nvSpPr>
          <p:cNvPr id="2" name="Title 1"/>
          <p:cNvSpPr>
            <a:spLocks noGrp="1"/>
          </p:cNvSpPr>
          <p:nvPr>
            <p:ph type="title"/>
          </p:nvPr>
        </p:nvSpPr>
        <p:spPr/>
        <p:txBody>
          <a:bodyPr>
            <a:normAutofit/>
          </a:bodyPr>
          <a:lstStyle/>
          <a:p>
            <a:r>
              <a:rPr lang="de-CH" dirty="0"/>
              <a:t>Identifying policies and measures</a:t>
            </a:r>
            <a:endParaRPr lang="en-US" dirty="0"/>
          </a:p>
        </p:txBody>
      </p:sp>
    </p:spTree>
    <p:extLst>
      <p:ext uri="{BB962C8B-B14F-4D97-AF65-F5344CB8AC3E}">
        <p14:creationId xmlns:p14="http://schemas.microsoft.com/office/powerpoint/2010/main" val="274775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dirty="0"/>
              <a:t>Possible process to design policies and measures</a:t>
            </a:r>
            <a:endParaRPr lang="en-US" dirty="0"/>
          </a:p>
        </p:txBody>
      </p:sp>
      <p:grpSp>
        <p:nvGrpSpPr>
          <p:cNvPr id="7" name="Group 6"/>
          <p:cNvGrpSpPr/>
          <p:nvPr/>
        </p:nvGrpSpPr>
        <p:grpSpPr>
          <a:xfrm>
            <a:off x="4539742" y="1206119"/>
            <a:ext cx="2503805" cy="1251903"/>
            <a:chOff x="3382247" y="459"/>
            <a:chExt cx="1877854" cy="938927"/>
          </a:xfrm>
          <a:scene3d>
            <a:camera prst="orthographicFront"/>
            <a:lightRig rig="threePt" dir="t">
              <a:rot lat="0" lon="0" rev="7500000"/>
            </a:lightRig>
          </a:scene3d>
        </p:grpSpPr>
        <p:sp>
          <p:nvSpPr>
            <p:cNvPr id="30" name="Rounded Rectangle 29"/>
            <p:cNvSpPr/>
            <p:nvPr/>
          </p:nvSpPr>
          <p:spPr>
            <a:xfrm>
              <a:off x="3382247" y="459"/>
              <a:ext cx="1877854" cy="938927"/>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fr-FR" sz="1600"/>
            </a:p>
          </p:txBody>
        </p:sp>
        <p:sp>
          <p:nvSpPr>
            <p:cNvPr id="31" name="Rounded Rectangle 4"/>
            <p:cNvSpPr/>
            <p:nvPr/>
          </p:nvSpPr>
          <p:spPr>
            <a:xfrm>
              <a:off x="3428082" y="46294"/>
              <a:ext cx="1786184" cy="8472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92652">
                <a:lnSpc>
                  <a:spcPct val="90000"/>
                </a:lnSpc>
                <a:spcBef>
                  <a:spcPct val="0"/>
                </a:spcBef>
                <a:spcAft>
                  <a:spcPct val="35000"/>
                </a:spcAft>
              </a:pPr>
              <a:r>
                <a:rPr lang="es-EC" sz="1600" b="1" dirty="0" err="1"/>
                <a:t>Analysing</a:t>
              </a:r>
              <a:r>
                <a:rPr lang="es-EC" sz="1600" b="1" dirty="0"/>
                <a:t> drivers and </a:t>
              </a:r>
              <a:r>
                <a:rPr lang="es-EC" sz="1600" b="1" dirty="0" err="1"/>
                <a:t>barriers</a:t>
              </a:r>
              <a:endParaRPr lang="en-US" sz="1600" b="1" dirty="0"/>
            </a:p>
          </p:txBody>
        </p:sp>
      </p:grpSp>
      <p:grpSp>
        <p:nvGrpSpPr>
          <p:cNvPr id="8" name="Group 7"/>
          <p:cNvGrpSpPr/>
          <p:nvPr/>
        </p:nvGrpSpPr>
        <p:grpSpPr>
          <a:xfrm>
            <a:off x="6856558" y="2660915"/>
            <a:ext cx="2503805" cy="1594548"/>
            <a:chOff x="4997326" y="1045391"/>
            <a:chExt cx="1877854" cy="1195911"/>
          </a:xfrm>
          <a:scene3d>
            <a:camera prst="orthographicFront"/>
            <a:lightRig rig="threePt" dir="t">
              <a:rot lat="0" lon="0" rev="7500000"/>
            </a:lightRig>
          </a:scene3d>
        </p:grpSpPr>
        <p:sp>
          <p:nvSpPr>
            <p:cNvPr id="28" name="Rounded Rectangle 27"/>
            <p:cNvSpPr/>
            <p:nvPr/>
          </p:nvSpPr>
          <p:spPr>
            <a:xfrm>
              <a:off x="4997326" y="1045391"/>
              <a:ext cx="1877854" cy="1195911"/>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1116192"/>
                <a:satOff val="6725"/>
                <a:lumOff val="539"/>
                <a:alphaOff val="0"/>
              </a:schemeClr>
            </a:fillRef>
            <a:effectRef idx="2">
              <a:schemeClr val="accent4">
                <a:hueOff val="-1116192"/>
                <a:satOff val="6725"/>
                <a:lumOff val="539"/>
                <a:alphaOff val="0"/>
              </a:schemeClr>
            </a:effectRef>
            <a:fontRef idx="minor">
              <a:schemeClr val="lt1"/>
            </a:fontRef>
          </p:style>
          <p:txBody>
            <a:bodyPr/>
            <a:lstStyle/>
            <a:p>
              <a:endParaRPr lang="fr-FR" sz="1600"/>
            </a:p>
          </p:txBody>
        </p:sp>
        <p:sp>
          <p:nvSpPr>
            <p:cNvPr id="29" name="Rounded Rectangle 4"/>
            <p:cNvSpPr/>
            <p:nvPr/>
          </p:nvSpPr>
          <p:spPr>
            <a:xfrm>
              <a:off x="5055706" y="1103771"/>
              <a:ext cx="1761094" cy="10791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92652">
                <a:lnSpc>
                  <a:spcPct val="90000"/>
                </a:lnSpc>
                <a:spcBef>
                  <a:spcPct val="0"/>
                </a:spcBef>
                <a:spcAft>
                  <a:spcPct val="35000"/>
                </a:spcAft>
              </a:pPr>
              <a:r>
                <a:rPr lang="es-EC" sz="1600" b="1" dirty="0" err="1"/>
                <a:t>Apply</a:t>
              </a:r>
              <a:r>
                <a:rPr lang="es-EC" sz="1600" b="1" dirty="0"/>
                <a:t> </a:t>
              </a:r>
              <a:r>
                <a:rPr lang="es-EC" sz="1600" b="1" dirty="0" err="1"/>
                <a:t>relevant</a:t>
              </a:r>
              <a:r>
                <a:rPr lang="es-EC" sz="1600" b="1" dirty="0"/>
                <a:t> </a:t>
              </a:r>
              <a:r>
                <a:rPr lang="es-EC" sz="1600" b="1" dirty="0" err="1"/>
                <a:t>tools</a:t>
              </a:r>
              <a:r>
                <a:rPr lang="es-EC" sz="1600" b="1" dirty="0"/>
                <a:t> to </a:t>
              </a:r>
              <a:r>
                <a:rPr lang="es-EC" sz="1600" b="1" dirty="0" err="1"/>
                <a:t>shape</a:t>
              </a:r>
              <a:r>
                <a:rPr lang="es-EC" sz="1600" b="1" dirty="0"/>
                <a:t> PAMs</a:t>
              </a:r>
              <a:endParaRPr lang="en-US" sz="1600" b="1" dirty="0"/>
            </a:p>
          </p:txBody>
        </p:sp>
      </p:grpSp>
      <p:grpSp>
        <p:nvGrpSpPr>
          <p:cNvPr id="9" name="Group 8"/>
          <p:cNvGrpSpPr/>
          <p:nvPr/>
        </p:nvGrpSpPr>
        <p:grpSpPr>
          <a:xfrm>
            <a:off x="6280494" y="5349214"/>
            <a:ext cx="2503805" cy="1251903"/>
            <a:chOff x="4380421" y="3072522"/>
            <a:chExt cx="1877854" cy="938927"/>
          </a:xfrm>
          <a:scene3d>
            <a:camera prst="orthographicFront"/>
            <a:lightRig rig="threePt" dir="t">
              <a:rot lat="0" lon="0" rev="7500000"/>
            </a:lightRig>
          </a:scene3d>
        </p:grpSpPr>
        <p:sp>
          <p:nvSpPr>
            <p:cNvPr id="26" name="Rounded Rectangle 25"/>
            <p:cNvSpPr/>
            <p:nvPr/>
          </p:nvSpPr>
          <p:spPr>
            <a:xfrm>
              <a:off x="4380421" y="3072522"/>
              <a:ext cx="1877854" cy="938927"/>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a:lstStyle/>
            <a:p>
              <a:endParaRPr lang="fr-FR" sz="1600"/>
            </a:p>
          </p:txBody>
        </p:sp>
        <p:sp>
          <p:nvSpPr>
            <p:cNvPr id="27" name="Rounded Rectangle 6"/>
            <p:cNvSpPr/>
            <p:nvPr/>
          </p:nvSpPr>
          <p:spPr>
            <a:xfrm>
              <a:off x="4426256" y="3118357"/>
              <a:ext cx="1786184" cy="8472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92652">
                <a:lnSpc>
                  <a:spcPct val="90000"/>
                </a:lnSpc>
                <a:spcBef>
                  <a:spcPct val="0"/>
                </a:spcBef>
                <a:spcAft>
                  <a:spcPct val="35000"/>
                </a:spcAft>
              </a:pPr>
              <a:r>
                <a:rPr lang="es-EC" sz="1600" b="1" dirty="0" err="1"/>
                <a:t>Take</a:t>
              </a:r>
              <a:r>
                <a:rPr lang="es-EC" sz="1600" b="1" dirty="0"/>
                <a:t> </a:t>
              </a:r>
              <a:r>
                <a:rPr lang="es-EC" sz="1600" b="1" dirty="0" err="1"/>
                <a:t>into</a:t>
              </a:r>
              <a:r>
                <a:rPr lang="es-EC" sz="1600" b="1" dirty="0"/>
                <a:t> </a:t>
              </a:r>
              <a:r>
                <a:rPr lang="es-EC" sz="1600" b="1" dirty="0" err="1"/>
                <a:t>account</a:t>
              </a:r>
              <a:r>
                <a:rPr lang="es-EC" sz="1600" b="1" dirty="0"/>
                <a:t> </a:t>
              </a:r>
              <a:r>
                <a:rPr lang="es-EC" sz="1600" b="1" dirty="0" err="1"/>
                <a:t>strategic</a:t>
              </a:r>
              <a:r>
                <a:rPr lang="es-EC" sz="1600" b="1" dirty="0"/>
                <a:t> </a:t>
              </a:r>
              <a:r>
                <a:rPr lang="es-EC" sz="1600" b="1" dirty="0" err="1"/>
                <a:t>priorities</a:t>
              </a:r>
              <a:endParaRPr lang="en-US" sz="1600" b="1" dirty="0"/>
            </a:p>
          </p:txBody>
        </p:sp>
      </p:grpSp>
      <p:grpSp>
        <p:nvGrpSpPr>
          <p:cNvPr id="11" name="Group 10"/>
          <p:cNvGrpSpPr/>
          <p:nvPr/>
        </p:nvGrpSpPr>
        <p:grpSpPr>
          <a:xfrm>
            <a:off x="3119670" y="5349214"/>
            <a:ext cx="2503805" cy="1251903"/>
            <a:chOff x="2384074" y="3072522"/>
            <a:chExt cx="1877854" cy="938927"/>
          </a:xfrm>
          <a:scene3d>
            <a:camera prst="orthographicFront"/>
            <a:lightRig rig="threePt" dir="t">
              <a:rot lat="0" lon="0" rev="7500000"/>
            </a:lightRig>
          </a:scene3d>
        </p:grpSpPr>
        <p:sp>
          <p:nvSpPr>
            <p:cNvPr id="24" name="Rounded Rectangle 23"/>
            <p:cNvSpPr/>
            <p:nvPr/>
          </p:nvSpPr>
          <p:spPr>
            <a:xfrm>
              <a:off x="2384074" y="3072522"/>
              <a:ext cx="1877854" cy="938927"/>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txBody>
            <a:bodyPr/>
            <a:lstStyle/>
            <a:p>
              <a:endParaRPr lang="fr-FR" sz="1600"/>
            </a:p>
          </p:txBody>
        </p:sp>
        <p:sp>
          <p:nvSpPr>
            <p:cNvPr id="25" name="Rounded Rectangle 8"/>
            <p:cNvSpPr/>
            <p:nvPr/>
          </p:nvSpPr>
          <p:spPr>
            <a:xfrm>
              <a:off x="2429909" y="3118357"/>
              <a:ext cx="1786184" cy="8472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92652">
                <a:lnSpc>
                  <a:spcPct val="90000"/>
                </a:lnSpc>
                <a:spcBef>
                  <a:spcPct val="0"/>
                </a:spcBef>
                <a:spcAft>
                  <a:spcPct val="35000"/>
                </a:spcAft>
              </a:pPr>
              <a:r>
                <a:rPr lang="es-EC" sz="1600" b="1" dirty="0" err="1"/>
                <a:t>Prioritize</a:t>
              </a:r>
              <a:r>
                <a:rPr lang="es-EC" sz="1600" b="1" dirty="0"/>
                <a:t> REDD+ PAMs</a:t>
              </a:r>
              <a:endParaRPr lang="en-US" sz="1600" b="1" dirty="0"/>
            </a:p>
          </p:txBody>
        </p:sp>
      </p:grpSp>
      <p:grpSp>
        <p:nvGrpSpPr>
          <p:cNvPr id="12" name="Group 11"/>
          <p:cNvGrpSpPr/>
          <p:nvPr/>
        </p:nvGrpSpPr>
        <p:grpSpPr>
          <a:xfrm>
            <a:off x="2351584" y="2700714"/>
            <a:ext cx="2503805" cy="1592383"/>
            <a:chOff x="1767168" y="1046203"/>
            <a:chExt cx="1877854" cy="1194287"/>
          </a:xfrm>
          <a:scene3d>
            <a:camera prst="orthographicFront"/>
            <a:lightRig rig="threePt" dir="t">
              <a:rot lat="0" lon="0" rev="7500000"/>
            </a:lightRig>
          </a:scene3d>
        </p:grpSpPr>
        <p:sp>
          <p:nvSpPr>
            <p:cNvPr id="22" name="Rounded Rectangle 21"/>
            <p:cNvSpPr/>
            <p:nvPr/>
          </p:nvSpPr>
          <p:spPr>
            <a:xfrm>
              <a:off x="1767168" y="1046203"/>
              <a:ext cx="1877854" cy="1194287"/>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a:lstStyle/>
            <a:p>
              <a:endParaRPr lang="fr-FR" sz="1600"/>
            </a:p>
          </p:txBody>
        </p:sp>
        <p:sp>
          <p:nvSpPr>
            <p:cNvPr id="23" name="Rounded Rectangle 10"/>
            <p:cNvSpPr/>
            <p:nvPr/>
          </p:nvSpPr>
          <p:spPr>
            <a:xfrm>
              <a:off x="1825468" y="1104503"/>
              <a:ext cx="1761254" cy="10776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92652">
                <a:lnSpc>
                  <a:spcPct val="90000"/>
                </a:lnSpc>
                <a:spcBef>
                  <a:spcPct val="0"/>
                </a:spcBef>
                <a:spcAft>
                  <a:spcPct val="35000"/>
                </a:spcAft>
              </a:pPr>
              <a:r>
                <a:rPr lang="es-EC" sz="1600" b="1" dirty="0" err="1"/>
                <a:t>Design</a:t>
              </a:r>
              <a:r>
                <a:rPr lang="es-EC" sz="1600" b="1" dirty="0"/>
                <a:t> </a:t>
              </a:r>
              <a:r>
                <a:rPr lang="es-EC" sz="1600" b="1" dirty="0" err="1"/>
                <a:t>implementation</a:t>
              </a:r>
              <a:r>
                <a:rPr lang="es-EC" sz="1600" b="1" dirty="0"/>
                <a:t> </a:t>
              </a:r>
              <a:r>
                <a:rPr lang="es-EC" sz="1600" b="1" dirty="0" err="1"/>
                <a:t>plans</a:t>
              </a:r>
              <a:r>
                <a:rPr lang="es-EC" sz="1600" b="1" dirty="0"/>
                <a:t> </a:t>
              </a:r>
              <a:r>
                <a:rPr lang="es-EC" sz="1600" b="1" dirty="0" err="1"/>
                <a:t>for</a:t>
              </a:r>
              <a:r>
                <a:rPr lang="es-EC" sz="1600" b="1" dirty="0"/>
                <a:t> PAMs, </a:t>
              </a:r>
              <a:r>
                <a:rPr lang="es-EC" sz="1600" b="1" dirty="0" err="1"/>
                <a:t>articulating</a:t>
              </a:r>
              <a:r>
                <a:rPr lang="es-EC" sz="1600" b="1" dirty="0"/>
                <a:t> </a:t>
              </a:r>
              <a:r>
                <a:rPr lang="es-EC" sz="1600" b="1" dirty="0" err="1"/>
                <a:t>cross-cuting</a:t>
              </a:r>
              <a:r>
                <a:rPr lang="es-EC" sz="1600" b="1" dirty="0"/>
                <a:t> </a:t>
              </a:r>
              <a:r>
                <a:rPr lang="es-EC" sz="1600" b="1" dirty="0" err="1"/>
                <a:t>elements</a:t>
              </a:r>
              <a:r>
                <a:rPr lang="es-EC" sz="1600" b="1" dirty="0"/>
                <a:t> </a:t>
              </a:r>
              <a:r>
                <a:rPr lang="es-EC" sz="1600" b="1" dirty="0" err="1"/>
                <a:t>like</a:t>
              </a:r>
              <a:r>
                <a:rPr lang="es-EC" sz="1600" b="1" dirty="0"/>
                <a:t> </a:t>
              </a:r>
              <a:r>
                <a:rPr lang="es-EC" sz="1600" b="1" dirty="0" err="1"/>
                <a:t>safeguards</a:t>
              </a:r>
              <a:r>
                <a:rPr lang="es-EC" sz="1600" b="1" dirty="0"/>
                <a:t>, </a:t>
              </a:r>
              <a:r>
                <a:rPr lang="es-EC" sz="1600" b="1" dirty="0" err="1"/>
                <a:t>participation</a:t>
              </a:r>
              <a:r>
                <a:rPr lang="es-EC" sz="1600" b="1" dirty="0"/>
                <a:t> and </a:t>
              </a:r>
              <a:r>
                <a:rPr lang="es-EC" sz="1600" b="1" dirty="0" err="1"/>
                <a:t>finance</a:t>
              </a:r>
              <a:endParaRPr lang="en-US" sz="1600" b="1" dirty="0"/>
            </a:p>
          </p:txBody>
        </p:sp>
      </p:grpSp>
      <p:cxnSp>
        <p:nvCxnSpPr>
          <p:cNvPr id="13" name="Straight Arrow Connector 12"/>
          <p:cNvCxnSpPr/>
          <p:nvPr/>
        </p:nvCxnSpPr>
        <p:spPr>
          <a:xfrm>
            <a:off x="7440150" y="1846706"/>
            <a:ext cx="480053" cy="5648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791645" y="6021288"/>
            <a:ext cx="40036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95734" y="1892829"/>
            <a:ext cx="387807" cy="5243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599723" y="4697688"/>
            <a:ext cx="384043" cy="4595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824192" y="4674869"/>
            <a:ext cx="406400" cy="5648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35"/>
          <p:cNvSpPr txBox="1"/>
          <p:nvPr/>
        </p:nvSpPr>
        <p:spPr>
          <a:xfrm>
            <a:off x="9648395" y="2978369"/>
            <a:ext cx="1824203" cy="1569660"/>
          </a:xfrm>
          <a:prstGeom prst="rect">
            <a:avLst/>
          </a:prstGeom>
          <a:noFill/>
          <a:ln>
            <a:solidFill>
              <a:schemeClr val="accent4">
                <a:lumMod val="75000"/>
              </a:schemeClr>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C" sz="1600" b="1" dirty="0" err="1"/>
              <a:t>Cost</a:t>
            </a:r>
            <a:r>
              <a:rPr lang="es-EC" sz="1600" b="1" dirty="0"/>
              <a:t>/</a:t>
            </a:r>
            <a:r>
              <a:rPr lang="es-EC" sz="1600" b="1" dirty="0" err="1"/>
              <a:t>benefits</a:t>
            </a:r>
            <a:r>
              <a:rPr lang="es-EC" sz="1600" b="1" dirty="0"/>
              <a:t> </a:t>
            </a:r>
            <a:r>
              <a:rPr lang="es-EC" sz="1600" b="1" dirty="0" err="1"/>
              <a:t>analysis</a:t>
            </a:r>
            <a:r>
              <a:rPr lang="es-EC" sz="1600" b="1" dirty="0"/>
              <a:t>, </a:t>
            </a:r>
            <a:r>
              <a:rPr lang="es-EC" sz="1600" b="1" dirty="0" err="1"/>
              <a:t>spatial</a:t>
            </a:r>
            <a:r>
              <a:rPr lang="es-EC" sz="1600" b="1" dirty="0"/>
              <a:t> </a:t>
            </a:r>
            <a:r>
              <a:rPr lang="es-EC" sz="1600" b="1" dirty="0" err="1"/>
              <a:t>planning</a:t>
            </a:r>
            <a:r>
              <a:rPr lang="es-EC" sz="1600" b="1" dirty="0"/>
              <a:t>, social and </a:t>
            </a:r>
            <a:r>
              <a:rPr lang="es-EC" sz="1600" b="1" dirty="0" err="1"/>
              <a:t>environmental</a:t>
            </a:r>
            <a:r>
              <a:rPr lang="es-EC" sz="1600" b="1" dirty="0"/>
              <a:t> </a:t>
            </a:r>
            <a:r>
              <a:rPr lang="es-EC" sz="1600" b="1" dirty="0" err="1"/>
              <a:t>strategic</a:t>
            </a:r>
            <a:r>
              <a:rPr lang="es-EC" sz="1600" b="1" dirty="0"/>
              <a:t> </a:t>
            </a:r>
            <a:r>
              <a:rPr lang="es-EC" sz="1600" b="1" dirty="0" err="1"/>
              <a:t>assessment</a:t>
            </a:r>
            <a:r>
              <a:rPr lang="es-EC" sz="1600" b="1" dirty="0"/>
              <a:t>…</a:t>
            </a:r>
            <a:endParaRPr lang="en-US" sz="1600" b="1" dirty="0"/>
          </a:p>
        </p:txBody>
      </p:sp>
      <p:sp>
        <p:nvSpPr>
          <p:cNvPr id="19" name="TextBox 36"/>
          <p:cNvSpPr txBox="1"/>
          <p:nvPr/>
        </p:nvSpPr>
        <p:spPr>
          <a:xfrm>
            <a:off x="1418351" y="5345283"/>
            <a:ext cx="1632181" cy="830997"/>
          </a:xfrm>
          <a:prstGeom prst="rect">
            <a:avLst/>
          </a:prstGeom>
          <a:noFill/>
          <a:ln>
            <a:solidFill>
              <a:srgbClr val="0070C0"/>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C" sz="1600" b="1" dirty="0" err="1"/>
              <a:t>What</a:t>
            </a:r>
            <a:r>
              <a:rPr lang="es-EC" sz="1600" b="1" dirty="0"/>
              <a:t> to </a:t>
            </a:r>
            <a:r>
              <a:rPr lang="es-EC" sz="1600" b="1" dirty="0" err="1"/>
              <a:t>implement</a:t>
            </a:r>
            <a:r>
              <a:rPr lang="es-EC" sz="1600" b="1" dirty="0"/>
              <a:t> </a:t>
            </a:r>
            <a:r>
              <a:rPr lang="es-EC" sz="1600" b="1" dirty="0" err="1"/>
              <a:t>first</a:t>
            </a:r>
            <a:r>
              <a:rPr lang="es-EC" sz="1600" b="1" dirty="0"/>
              <a:t>? </a:t>
            </a:r>
            <a:r>
              <a:rPr lang="es-EC" sz="1600" b="1" dirty="0" err="1"/>
              <a:t>Where</a:t>
            </a:r>
            <a:r>
              <a:rPr lang="es-EC" sz="1600" b="1" dirty="0"/>
              <a:t>…</a:t>
            </a:r>
            <a:endParaRPr lang="en-US" sz="1600" b="1" dirty="0"/>
          </a:p>
        </p:txBody>
      </p:sp>
      <p:sp>
        <p:nvSpPr>
          <p:cNvPr id="20" name="TextBox 37"/>
          <p:cNvSpPr txBox="1"/>
          <p:nvPr/>
        </p:nvSpPr>
        <p:spPr>
          <a:xfrm>
            <a:off x="1034308" y="3517594"/>
            <a:ext cx="960107" cy="338554"/>
          </a:xfrm>
          <a:prstGeom prst="rect">
            <a:avLst/>
          </a:prstGeom>
          <a:noFill/>
          <a:ln>
            <a:solidFill>
              <a:srgbClr val="0070C0"/>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C" sz="1600" b="1" dirty="0" err="1"/>
              <a:t>How</a:t>
            </a:r>
            <a:r>
              <a:rPr lang="es-EC" sz="1600" b="1" dirty="0"/>
              <a:t>?</a:t>
            </a:r>
            <a:endParaRPr lang="en-US" sz="1600" b="1" dirty="0"/>
          </a:p>
        </p:txBody>
      </p:sp>
      <p:sp>
        <p:nvSpPr>
          <p:cNvPr id="21" name="TextBox 38"/>
          <p:cNvSpPr txBox="1"/>
          <p:nvPr/>
        </p:nvSpPr>
        <p:spPr>
          <a:xfrm>
            <a:off x="7824192" y="1412777"/>
            <a:ext cx="2208245" cy="584775"/>
          </a:xfrm>
          <a:prstGeom prst="rect">
            <a:avLst/>
          </a:prstGeom>
          <a:noFill/>
          <a:ln>
            <a:solidFill>
              <a:schemeClr val="accent4">
                <a:lumMod val="75000"/>
              </a:schemeClr>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C" sz="1600" b="1" dirty="0" err="1"/>
              <a:t>Directs</a:t>
            </a:r>
            <a:r>
              <a:rPr lang="es-EC" sz="1600" b="1" dirty="0"/>
              <a:t> and </a:t>
            </a:r>
            <a:r>
              <a:rPr lang="es-EC" sz="1600" b="1" dirty="0" err="1"/>
              <a:t>underlying</a:t>
            </a:r>
            <a:r>
              <a:rPr lang="es-EC" sz="1600" b="1" dirty="0"/>
              <a:t> </a:t>
            </a:r>
            <a:r>
              <a:rPr lang="es-EC" sz="1600" b="1" dirty="0" err="1"/>
              <a:t>factors</a:t>
            </a:r>
            <a:endParaRPr lang="es-EC" sz="1600" b="1" dirty="0"/>
          </a:p>
        </p:txBody>
      </p:sp>
      <p:sp>
        <p:nvSpPr>
          <p:cNvPr id="32" name="TextBox 35"/>
          <p:cNvSpPr txBox="1"/>
          <p:nvPr/>
        </p:nvSpPr>
        <p:spPr>
          <a:xfrm>
            <a:off x="9216347" y="5697912"/>
            <a:ext cx="1632181" cy="338554"/>
          </a:xfrm>
          <a:prstGeom prst="rect">
            <a:avLst/>
          </a:prstGeom>
          <a:noFill/>
          <a:ln>
            <a:solidFill>
              <a:schemeClr val="accent4">
                <a:lumMod val="75000"/>
              </a:schemeClr>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C" sz="1600" b="1" dirty="0"/>
              <a:t>REDD+ vision</a:t>
            </a:r>
            <a:endParaRPr lang="en-US" sz="1600" b="1" dirty="0"/>
          </a:p>
        </p:txBody>
      </p:sp>
      <p:cxnSp>
        <p:nvCxnSpPr>
          <p:cNvPr id="3" name="Straight Arrow Connector 2"/>
          <p:cNvCxnSpPr/>
          <p:nvPr/>
        </p:nvCxnSpPr>
        <p:spPr>
          <a:xfrm>
            <a:off x="5423926" y="3655476"/>
            <a:ext cx="768085" cy="0"/>
          </a:xfrm>
          <a:prstGeom prst="straightConnector1">
            <a:avLst/>
          </a:prstGeom>
          <a:ln w="28575">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562361" y="3236980"/>
            <a:ext cx="416424" cy="864097"/>
          </a:xfrm>
          <a:prstGeom prst="straightConnector1">
            <a:avLst/>
          </a:prstGeom>
          <a:ln w="28575">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423926" y="3770952"/>
            <a:ext cx="658837" cy="522145"/>
          </a:xfrm>
          <a:prstGeom prst="straightConnector1">
            <a:avLst/>
          </a:prstGeom>
          <a:ln w="28575">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615947" y="3872227"/>
            <a:ext cx="664547" cy="432051"/>
          </a:xfrm>
          <a:prstGeom prst="straightConnector1">
            <a:avLst/>
          </a:prstGeom>
          <a:ln w="28575">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97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3525</TotalTime>
  <Words>1232</Words>
  <Application>Microsoft Office PowerPoint</Application>
  <PresentationFormat>Widescreen</PresentationFormat>
  <Paragraphs>207</Paragraphs>
  <Slides>17</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Times New Roman</vt:lpstr>
      <vt:lpstr>Wingdings</vt:lpstr>
      <vt:lpstr>Office Theme</vt:lpstr>
      <vt:lpstr>Presentation</vt:lpstr>
      <vt:lpstr>Bangladesh Climate-Resilient Ecosystem Curriculum (BACUM)</vt:lpstr>
      <vt:lpstr>Module 2: REDD+ in Climate Change Context</vt:lpstr>
      <vt:lpstr>REDD+ in Climate Change Context (REDD+)</vt:lpstr>
      <vt:lpstr>Acknowledgements</vt:lpstr>
      <vt:lpstr>Learning Objectives</vt:lpstr>
      <vt:lpstr>What are policies and measures?</vt:lpstr>
      <vt:lpstr>Illustrations of policies and measures?</vt:lpstr>
      <vt:lpstr>Identifying policies and measures</vt:lpstr>
      <vt:lpstr>Possible process to design policies and measures</vt:lpstr>
      <vt:lpstr>Dimensions to consider</vt:lpstr>
      <vt:lpstr>Issues to consider</vt:lpstr>
      <vt:lpstr>Exercice 1: Identifying a comprehensive set of PAMs</vt:lpstr>
      <vt:lpstr>Exercice 2: Developping a specific PAM</vt:lpstr>
      <vt:lpstr>TAKE HOME MESSAGES</vt:lpstr>
      <vt:lpstr>References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jalal</cp:lastModifiedBy>
  <cp:revision>695</cp:revision>
  <dcterms:created xsi:type="dcterms:W3CDTF">2016-05-20T10:07:21Z</dcterms:created>
  <dcterms:modified xsi:type="dcterms:W3CDTF">2017-01-23T07:59:22Z</dcterms:modified>
</cp:coreProperties>
</file>